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5982"/>
  </p:normalViewPr>
  <p:slideViewPr>
    <p:cSldViewPr snapToGrid="0" snapToObjects="1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BB62F-047D-2B4D-8FB4-05BC11C055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41742A-B938-6B43-B9A7-14EFCD2746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E308B7-A054-F14A-97B0-025C8D695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D252-33A9-AA45-8DD4-CB3C0E237EA9}" type="datetimeFigureOut">
              <a:rPr lang="en-US" smtClean="0"/>
              <a:t>3/1/21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672FDF-D972-9640-BC79-2DBCDF884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D384B7-4014-A240-8C15-13B133CA7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1F29C-17DD-0E46-BF80-C180ADDDE3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290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B488A-002C-0743-9F96-81D46BA75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7C67C-1C55-0C4B-9ED0-0AF4EEEA61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DE842-74CA-EA43-BB4A-620A0D9EA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D252-33A9-AA45-8DD4-CB3C0E237EA9}" type="datetimeFigureOut">
              <a:rPr lang="en-US" smtClean="0"/>
              <a:t>3/1/21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4096B9-8594-0640-9BC2-7D59BB5FE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52AC90-1367-DA4D-8022-4C6AEE669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1F29C-17DD-0E46-BF80-C180ADDDE3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391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685E2A7-AE7B-584A-80F0-20CE2B60C0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0A1880-5CEB-3540-8108-F1A885E302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6F601-1F4F-1D47-AA32-1D9E26E8B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D252-33A9-AA45-8DD4-CB3C0E237EA9}" type="datetimeFigureOut">
              <a:rPr lang="en-US" smtClean="0"/>
              <a:t>3/1/21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A258F7-5B6A-944D-A520-F3493281E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0AF5FF-71E3-034C-8E80-EE5C78A6C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1F29C-17DD-0E46-BF80-C180ADDDE3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32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6D8E5-7150-3645-B136-7C9188779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F04525-690F-D042-8180-ED7C331EBD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63FED7-EFAE-2A4F-9E33-62DB3CD18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D252-33A9-AA45-8DD4-CB3C0E237EA9}" type="datetimeFigureOut">
              <a:rPr lang="en-US" smtClean="0"/>
              <a:t>3/1/21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10A43F-787F-EB48-8BEC-D2F60C6E0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DD6B06-4DA6-D549-8B63-2112368B1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1F29C-17DD-0E46-BF80-C180ADDDE3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833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45622-BA11-B24B-A92F-E877137C9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65F987-27EC-E548-9E6E-1A9A5C2836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0D6BF0-1388-BF49-94D8-62BE15FB9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D252-33A9-AA45-8DD4-CB3C0E237EA9}" type="datetimeFigureOut">
              <a:rPr lang="en-US" smtClean="0"/>
              <a:t>3/1/21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21A92A-2153-394D-BB6E-4DAB95D0E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8AEA9D-A264-5649-82CD-799CA1CA6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1F29C-17DD-0E46-BF80-C180ADDDE3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940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AACBE-A057-3541-8DAF-9EC663D2F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0302C4-792F-8448-AB92-BC4153BB82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E23E3E-72C8-AC49-A312-08808A5A3C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CC77F5-62E1-0C40-9EC5-9B0B0FA7C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D252-33A9-AA45-8DD4-CB3C0E237EA9}" type="datetimeFigureOut">
              <a:rPr lang="en-US" smtClean="0"/>
              <a:t>3/1/21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53A056-04B4-2C47-9459-5D81733A5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63751-D17E-AB41-A25E-8CF16DA50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1F29C-17DD-0E46-BF80-C180ADDDE3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137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D5E673-09CF-F64B-9A94-7E47093FA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D6F080-BAD2-F64A-80A2-B7B3A4B5DA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142B45-B2A7-144B-9D4D-7CA84F3CF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A94DB8-0696-B34A-B048-7A6A8912AB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F4050B-4E2A-554F-A1EC-E61374319C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8A9FE7-6BBA-D44F-8417-AE5B63B8C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D252-33A9-AA45-8DD4-CB3C0E237EA9}" type="datetimeFigureOut">
              <a:rPr lang="en-US" smtClean="0"/>
              <a:t>3/1/21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8DF8F0-AB3A-944D-825A-04D45EFDD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36DF05-2441-E64F-8E4F-AB6067CC8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1F29C-17DD-0E46-BF80-C180ADDDE3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684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35539A-E6FF-7340-9E0C-DD3E6D894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AD42C5-1039-6144-800F-1A0D5EEE6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D252-33A9-AA45-8DD4-CB3C0E237EA9}" type="datetimeFigureOut">
              <a:rPr lang="en-US" smtClean="0"/>
              <a:t>3/1/21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178859-AB6A-E044-B8C8-0B167521F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68ECEC-FBEC-ED42-BF64-009CB7E69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1F29C-17DD-0E46-BF80-C180ADDDE3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899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48FD9D-D776-594A-AAF5-CC2AEED77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D252-33A9-AA45-8DD4-CB3C0E237EA9}" type="datetimeFigureOut">
              <a:rPr lang="en-US" smtClean="0"/>
              <a:t>3/1/21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D33EA8-5A0E-F748-8DE8-82444CE48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46ABEE-8FE5-514D-B99F-7AC948A1A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1F29C-17DD-0E46-BF80-C180ADDDE3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07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0EAD9-1E1F-3E44-8F36-92CE1F7CE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B436CD-107F-D64A-A48E-2AC55844C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FA3932-24DA-E34A-877D-9E5B90F0B4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DD352C-C3CA-F84B-B516-BEF403AF3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D252-33A9-AA45-8DD4-CB3C0E237EA9}" type="datetimeFigureOut">
              <a:rPr lang="en-US" smtClean="0"/>
              <a:t>3/1/21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0F34D5-941E-504A-ADD4-6CFFEF943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B8D003-C0BC-C847-B8E5-1B6541F32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1F29C-17DD-0E46-BF80-C180ADDDE3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44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DFE05-7614-464F-9FE0-0E322DA3E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7EB41F-7DB1-A74F-B27C-685DDC8216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571828-297C-234A-A42A-3642AD5F66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25BF7D-F0A6-C342-9A84-A57A0E189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D252-33A9-AA45-8DD4-CB3C0E237EA9}" type="datetimeFigureOut">
              <a:rPr lang="en-US" smtClean="0"/>
              <a:t>3/1/21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AE7293-8927-4941-A11B-72E25A322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1C2FAF-703F-B540-B8D9-F9B4978A9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1F29C-17DD-0E46-BF80-C180ADDDE3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25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8F18A2-207C-F24C-AA74-B9D487D97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56AD7A-220E-584C-B369-4452C95451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721DF1-3D50-DD4F-BC12-455F88EB78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9D252-33A9-AA45-8DD4-CB3C0E237EA9}" type="datetimeFigureOut">
              <a:rPr lang="en-US" smtClean="0"/>
              <a:t>3/1/21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AE3C65-3445-AF4F-B176-752D96534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B62F24-2596-3A4A-B82C-AEDE7B1B44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71F29C-17DD-0E46-BF80-C180ADDDE3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70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99FAD3D-982D-9448-9752-C9F24D93CF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524" y="857"/>
            <a:ext cx="12188952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551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C0FBADCE-13DA-214D-B356-4FBC075C7B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7473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CACDCA1-16F1-4A47-9F03-0675DF0B65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468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F3A303D-4C5B-B042-BAE6-26B27F35B6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304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2A04D2AD-E921-5E4E-B5D6-9430371790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6924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C4293A71-BA58-ED4F-B717-67127963F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8373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FB66435C-3B6A-2246-9AB8-C36DC0AB66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1171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96BB5993-88F6-3A48-B71B-AFD13B7E7E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935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chart&#10;&#10;Description automatically generated">
            <a:extLst>
              <a:ext uri="{FF2B5EF4-FFF2-40B4-BE49-F238E27FC236}">
                <a16:creationId xmlns:a16="http://schemas.microsoft.com/office/drawing/2014/main" id="{923E0389-AB4D-2B41-A077-1145F23573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87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4C5ADAE-A94B-B844-B2DC-B9EE971769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524" y="857"/>
            <a:ext cx="12188952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814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3713A97-BDEB-F247-B46E-EEB58D74C8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626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CB548A5F-C178-0546-AC65-299186A311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195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F10B9B62-E049-2A42-BC58-77ECB39D3A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1714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0FFF757-C7FB-3E4F-9511-974063A488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496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outdoor, blue&#10;&#10;Description automatically generated">
            <a:extLst>
              <a:ext uri="{FF2B5EF4-FFF2-40B4-BE49-F238E27FC236}">
                <a16:creationId xmlns:a16="http://schemas.microsoft.com/office/drawing/2014/main" id="{32C69754-6DEF-6B46-BD4D-9EE5E6B211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486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1336D331-A458-114E-AF20-F615809733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886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Macintosh PowerPoint</Application>
  <PresentationFormat>Widescreen</PresentationFormat>
  <Paragraphs>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Poole, Dani</dc:creator>
  <cp:lastModifiedBy>Strobel, Callie</cp:lastModifiedBy>
  <cp:revision>2</cp:revision>
  <dcterms:created xsi:type="dcterms:W3CDTF">2021-01-25T16:50:37Z</dcterms:created>
  <dcterms:modified xsi:type="dcterms:W3CDTF">2021-03-01T14:41:15Z</dcterms:modified>
</cp:coreProperties>
</file>