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648" r:id="rId1"/>
    <p:sldMasterId id="2147483661" r:id="rId2"/>
  </p:sldMasterIdLst>
  <p:notesMasterIdLst>
    <p:notesMasterId r:id="rId21"/>
  </p:notesMasterIdLst>
  <p:sldIdLst>
    <p:sldId id="272" r:id="rId3"/>
    <p:sldId id="256" r:id="rId4"/>
    <p:sldId id="257" r:id="rId5"/>
    <p:sldId id="258" r:id="rId6"/>
    <p:sldId id="259" r:id="rId7"/>
    <p:sldId id="260" r:id="rId8"/>
    <p:sldId id="261" r:id="rId9"/>
    <p:sldId id="277" r:id="rId10"/>
    <p:sldId id="262" r:id="rId11"/>
    <p:sldId id="263" r:id="rId12"/>
    <p:sldId id="264" r:id="rId13"/>
    <p:sldId id="265" r:id="rId14"/>
    <p:sldId id="266" r:id="rId15"/>
    <p:sldId id="273" r:id="rId16"/>
    <p:sldId id="275" r:id="rId17"/>
    <p:sldId id="276" r:id="rId18"/>
    <p:sldId id="268" r:id="rId19"/>
    <p:sldId id="271" r:id="rId20"/>
  </p:sldIdLst>
  <p:sldSz cx="12192000" cy="6858000"/>
  <p:notesSz cx="6858000" cy="9144000"/>
  <p:embeddedFontLst>
    <p:embeddedFont>
      <p:font typeface="Calibri" panose="020F0502020204030204" pitchFamily="34" charset="0"/>
      <p:regular r:id="rId22"/>
      <p:bold r:id="rId23"/>
      <p:italic r:id="rId24"/>
      <p:boldItalic r:id="rId25"/>
    </p:embeddedFont>
    <p:embeddedFont>
      <p:font typeface="Nunito" panose="020B0604020202020204" charset="0"/>
      <p:regular r:id="rId26"/>
      <p:bold r:id="rId27"/>
      <p:italic r:id="rId28"/>
      <p:boldItalic r:id="rId29"/>
    </p:embeddedFont>
    <p:embeddedFont>
      <p:font typeface="PT Serif" panose="020B0604020202020204" charset="0"/>
      <p:regular r:id="rId30"/>
    </p:embeddedFont>
    <p:embeddedFont>
      <p:font typeface="Roboto" panose="02000000000000000000" pitchFamily="2"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5" roundtripDataSignature="AMtx7mgInokBCHj/WhN30bBT9mW7dh06VA=="/>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A660E4F-8D42-D47F-B729-85F97490928C}" name="Brett Marie Frye" initials="BF" userId="S::bmfrye@wakehealth.edu::915f8ee0-5c71-4016-b50c-61ccca0ecab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Agnes Lacreuse"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C97"/>
    <a:srgbClr val="003A70"/>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641"/>
    <p:restoredTop sz="78738" autoAdjust="0"/>
  </p:normalViewPr>
  <p:slideViewPr>
    <p:cSldViewPr snapToGrid="0">
      <p:cViewPr varScale="1">
        <p:scale>
          <a:sx n="82" d="100"/>
          <a:sy n="82" d="100"/>
        </p:scale>
        <p:origin x="9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5.fntdata"/><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notesMaster" Target="notesMasters/notesMaster1.xml"/><Relationship Id="rId34" Type="http://schemas.openxmlformats.org/officeDocument/2006/relationships/font" Target="fonts/font13.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4.fntdata"/><Relationship Id="rId33" Type="http://schemas.openxmlformats.org/officeDocument/2006/relationships/font" Target="fonts/font12.fntdata"/><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8.fntdata"/><Relationship Id="rId41"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10.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1484992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Introduction to slides: This slide deck, developed by members of the American Psychological Association (APA) Committee on Animal Research and Ethics (CARE), provides a brief overview of animal research in the United States. It is intended for educational purposes, and it is free to disseminate with attribution to academic and research institutions, veterinary and medical schools, and companies to raise awareness about the importance of animals in behavioral and biomedical research. The slides include brief explanatory text in the speaker notes.</a:t>
            </a:r>
          </a:p>
          <a:p>
            <a:endParaRPr lang="en-US" dirty="0"/>
          </a:p>
          <a:p>
            <a:r>
              <a:rPr lang="en-US" dirty="0"/>
              <a:t>When using or adapting for use, </a:t>
            </a:r>
            <a:r>
              <a:rPr lang="en-US"/>
              <a:t>please acknowledge APA/CARE as the source. </a:t>
            </a:r>
            <a:endParaRPr lang="en-US" dirty="0"/>
          </a:p>
          <a:p>
            <a:endParaRPr lang="en-US" dirty="0"/>
          </a:p>
          <a:p>
            <a:r>
              <a:rPr lang="en-US" dirty="0"/>
              <a:t>Direct questions to: </a:t>
            </a:r>
            <a:r>
              <a:rPr lang="en-US" dirty="0" err="1"/>
              <a:t>Science@apa.org</a:t>
            </a:r>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862126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0" name="Google Shape;240;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D1D5DB"/>
              </a:buClr>
              <a:buSzPts val="1200"/>
              <a:buFont typeface="Arial"/>
              <a:buNone/>
            </a:pPr>
            <a:r>
              <a:rPr lang="en-US" b="1" i="0" u="sng" dirty="0">
                <a:solidFill>
                  <a:srgbClr val="D1D5DB"/>
                </a:solidFill>
                <a:latin typeface="+mn-lt"/>
                <a:ea typeface="Arial"/>
                <a:cs typeface="Arial"/>
                <a:sym typeface="Arial"/>
              </a:rPr>
              <a:t>Speaker Notes: </a:t>
            </a:r>
            <a:r>
              <a:rPr lang="en-US" b="1" i="0" dirty="0">
                <a:solidFill>
                  <a:srgbClr val="D1D5DB"/>
                </a:solidFill>
                <a:latin typeface="+mn-lt"/>
                <a:ea typeface="Arial"/>
                <a:cs typeface="Arial"/>
                <a:sym typeface="Arial"/>
              </a:rPr>
              <a:t>Researchers are continuously working to develop alternative methods that reduce or replace the use of animals in research. This includes the use of computer models, cell cultures, and other innovative techniques that minimize the use of live animals. These methods are very promising and can be used to complement animal research. At present, they have serious limitations and can not replace animal research. For</a:t>
            </a:r>
            <a:r>
              <a:rPr lang="en-US" b="1" i="0" baseline="0" dirty="0">
                <a:solidFill>
                  <a:srgbClr val="D1D5DB"/>
                </a:solidFill>
                <a:latin typeface="+mn-lt"/>
                <a:ea typeface="Arial"/>
                <a:cs typeface="Arial"/>
                <a:sym typeface="Arial"/>
              </a:rPr>
              <a:t> example, it is not currently possible to capture the complexity of brain function and behavior in a dish (</a:t>
            </a:r>
            <a:r>
              <a:rPr lang="en-US" b="1" i="1" baseline="0" dirty="0">
                <a:solidFill>
                  <a:srgbClr val="D1D5DB"/>
                </a:solidFill>
                <a:latin typeface="+mn-lt"/>
                <a:ea typeface="Arial"/>
                <a:cs typeface="Arial"/>
                <a:sym typeface="Arial"/>
              </a:rPr>
              <a:t>in vitro</a:t>
            </a:r>
            <a:r>
              <a:rPr lang="en-US" b="1" i="0" baseline="0" dirty="0">
                <a:solidFill>
                  <a:srgbClr val="D1D5DB"/>
                </a:solidFill>
                <a:latin typeface="+mn-lt"/>
                <a:ea typeface="Arial"/>
                <a:cs typeface="Arial"/>
                <a:sym typeface="Arial"/>
              </a:rPr>
              <a:t>).</a:t>
            </a:r>
            <a:endParaRPr dirty="0"/>
          </a:p>
        </p:txBody>
      </p:sp>
      <p:sp>
        <p:nvSpPr>
          <p:cNvPr id="241" name="Google Shape;241;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10</a:t>
            </a:fld>
            <a:endParaRPr/>
          </a:p>
        </p:txBody>
      </p:sp>
    </p:spTree>
    <p:extLst>
      <p:ext uri="{BB962C8B-B14F-4D97-AF65-F5344CB8AC3E}">
        <p14:creationId xmlns:p14="http://schemas.microsoft.com/office/powerpoint/2010/main" val="11983405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0" name="Google Shape;250;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i="0" u="sng" dirty="0">
                <a:solidFill>
                  <a:srgbClr val="D1D5DB"/>
                </a:solidFill>
                <a:latin typeface="+mn-lt"/>
                <a:ea typeface="Arial"/>
                <a:cs typeface="Arial"/>
                <a:sym typeface="Arial"/>
              </a:rPr>
              <a:t>Speaker Notes: </a:t>
            </a:r>
            <a:r>
              <a:rPr lang="en-US" b="1" i="0" u="sng" dirty="0">
                <a:solidFill>
                  <a:srgbClr val="212121"/>
                </a:solidFill>
                <a:effectLst/>
                <a:latin typeface="system-ui"/>
                <a:ea typeface="Arial"/>
                <a:cs typeface="Arial"/>
                <a:sym typeface="Arial"/>
              </a:rPr>
              <a:t>C</a:t>
            </a:r>
            <a:r>
              <a:rPr lang="en-US" b="1" i="0" dirty="0">
                <a:solidFill>
                  <a:srgbClr val="212121"/>
                </a:solidFill>
                <a:effectLst/>
                <a:latin typeface="system-ui"/>
              </a:rPr>
              <a:t>omputer simulation models (</a:t>
            </a:r>
            <a:r>
              <a:rPr lang="en-US" b="1" i="1" dirty="0">
                <a:solidFill>
                  <a:srgbClr val="212121"/>
                </a:solidFill>
                <a:effectLst/>
                <a:latin typeface="system-ui"/>
              </a:rPr>
              <a:t>in silico</a:t>
            </a:r>
            <a:r>
              <a:rPr lang="en-US" b="1" i="0" dirty="0">
                <a:solidFill>
                  <a:srgbClr val="212121"/>
                </a:solidFill>
                <a:effectLst/>
                <a:latin typeface="system-ui"/>
              </a:rPr>
              <a:t>) are increasingly being used to test the </a:t>
            </a:r>
            <a:r>
              <a:rPr lang="en-US" b="1" i="0" dirty="0">
                <a:solidFill>
                  <a:srgbClr val="2C2C2C"/>
                </a:solidFill>
                <a:effectLst/>
                <a:latin typeface="PT Serif" panose="020A0603040505020204" pitchFamily="18" charset="77"/>
              </a:rPr>
              <a:t>quality of outcomes from drug trials, and they may reduce the number of animals used in research. These models are still relatively early in development. They, like cell culture alternatives may have difficulty recapitulating complex systems like interactions between the brain and body.</a:t>
            </a:r>
            <a:endParaRPr b="1" dirty="0"/>
          </a:p>
        </p:txBody>
      </p:sp>
      <p:sp>
        <p:nvSpPr>
          <p:cNvPr id="251" name="Google Shape;251;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11</a:t>
            </a:fld>
            <a:endParaRPr sz="12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2188412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0" name="Google Shape;260;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61" name="Google Shape;261;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12</a:t>
            </a:fld>
            <a:endParaRPr sz="12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0017461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D1D5DB"/>
              </a:buClr>
              <a:buSzPts val="1200"/>
              <a:buFont typeface="Arial"/>
              <a:buNone/>
            </a:pPr>
            <a:r>
              <a:rPr lang="en-US" sz="2400" b="1" i="0" u="sng" dirty="0">
                <a:solidFill>
                  <a:srgbClr val="D1D5DB"/>
                </a:solidFill>
                <a:latin typeface="+mn-lt"/>
                <a:ea typeface="Arial"/>
                <a:cs typeface="Arial"/>
                <a:sym typeface="Arial"/>
              </a:rPr>
              <a:t>Speaker Notes</a:t>
            </a:r>
            <a:r>
              <a:rPr lang="en-US" sz="2400" b="1" i="0" dirty="0">
                <a:solidFill>
                  <a:srgbClr val="D1D5DB"/>
                </a:solidFill>
                <a:latin typeface="+mn-lt"/>
                <a:ea typeface="Arial"/>
                <a:cs typeface="Arial"/>
                <a:sym typeface="Arial"/>
              </a:rPr>
              <a:t>: Animal research has provided numerous medical advancements and improvements in human and animal health.</a:t>
            </a:r>
            <a:br>
              <a:rPr lang="en-US" sz="2400" b="1" i="0" dirty="0">
                <a:solidFill>
                  <a:srgbClr val="D1D5DB"/>
                </a:solidFill>
                <a:latin typeface="+mn-lt"/>
                <a:ea typeface="Arial"/>
                <a:cs typeface="Arial"/>
                <a:sym typeface="Arial"/>
              </a:rPr>
            </a:br>
            <a:r>
              <a:rPr lang="en-US" sz="2400" b="1" i="0" dirty="0">
                <a:solidFill>
                  <a:srgbClr val="D1D5DB"/>
                </a:solidFill>
                <a:latin typeface="+mn-lt"/>
                <a:ea typeface="Arial"/>
                <a:cs typeface="Arial"/>
                <a:sym typeface="Arial"/>
              </a:rPr>
              <a:t>This includes the development of vaccines, surgical techniques, and treatments for diseases such as diabetes, cancer, and cardiovascular disorders.</a:t>
            </a:r>
            <a:endParaRPr sz="2400" b="1" dirty="0">
              <a:latin typeface="+mn-lt"/>
            </a:endParaRPr>
          </a:p>
          <a:p>
            <a:pPr marL="0" marR="0" lvl="0" indent="0" algn="l" rtl="0">
              <a:lnSpc>
                <a:spcPct val="100000"/>
              </a:lnSpc>
              <a:spcBef>
                <a:spcPts val="0"/>
              </a:spcBef>
              <a:spcAft>
                <a:spcPts val="0"/>
              </a:spcAft>
              <a:buClr>
                <a:schemeClr val="dk1"/>
              </a:buClr>
              <a:buSzPts val="1200"/>
              <a:buFont typeface="Calibri"/>
              <a:buNone/>
            </a:pPr>
            <a:endParaRPr sz="2400" b="1" i="0" dirty="0">
              <a:solidFill>
                <a:srgbClr val="D1D5DB"/>
              </a:solidFill>
              <a:latin typeface="+mn-lt"/>
              <a:ea typeface="Arial"/>
              <a:cs typeface="Arial"/>
              <a:sym typeface="Arial"/>
            </a:endParaRPr>
          </a:p>
          <a:p>
            <a:pPr marL="0" marR="0" lvl="0" indent="0" algn="l" rtl="0">
              <a:lnSpc>
                <a:spcPct val="100000"/>
              </a:lnSpc>
              <a:spcBef>
                <a:spcPts val="0"/>
              </a:spcBef>
              <a:spcAft>
                <a:spcPts val="0"/>
              </a:spcAft>
              <a:buClr>
                <a:srgbClr val="D1D5DB"/>
              </a:buClr>
              <a:buSzPts val="1200"/>
              <a:buFont typeface="Arial"/>
              <a:buNone/>
            </a:pPr>
            <a:r>
              <a:rPr lang="en-US" sz="2400" b="1" i="0" dirty="0">
                <a:solidFill>
                  <a:srgbClr val="D1D5DB"/>
                </a:solidFill>
                <a:latin typeface="+mn-lt"/>
                <a:ea typeface="Arial"/>
                <a:cs typeface="Arial"/>
                <a:sym typeface="Arial"/>
              </a:rPr>
              <a:t>Data Source: https://fbresearch.org/medical-advances/animal-research-achievements </a:t>
            </a:r>
            <a:endParaRPr sz="2400" b="1" dirty="0">
              <a:latin typeface="+mn-lt"/>
            </a:endParaRPr>
          </a:p>
          <a:p>
            <a:pPr marL="0" lvl="0" indent="0" algn="l" rtl="0">
              <a:lnSpc>
                <a:spcPct val="100000"/>
              </a:lnSpc>
              <a:spcBef>
                <a:spcPts val="0"/>
              </a:spcBef>
              <a:spcAft>
                <a:spcPts val="0"/>
              </a:spcAft>
              <a:buSzPts val="1400"/>
              <a:buNone/>
            </a:pPr>
            <a:endParaRPr dirty="0"/>
          </a:p>
        </p:txBody>
      </p:sp>
      <p:sp>
        <p:nvSpPr>
          <p:cNvPr id="271" name="Google Shape;271;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13</a:t>
            </a:fld>
            <a:endParaRPr/>
          </a:p>
        </p:txBody>
      </p:sp>
    </p:spTree>
    <p:extLst>
      <p:ext uri="{BB962C8B-B14F-4D97-AF65-F5344CB8AC3E}">
        <p14:creationId xmlns:p14="http://schemas.microsoft.com/office/powerpoint/2010/main" val="28252692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8" name="Google Shape;27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D1D5DB"/>
              </a:buClr>
              <a:buSzPts val="1200"/>
              <a:buFont typeface="Arial"/>
              <a:buNone/>
            </a:pPr>
            <a:r>
              <a:rPr lang="en-US" b="1" i="0" u="sng" dirty="0">
                <a:solidFill>
                  <a:srgbClr val="D1D5DB"/>
                </a:solidFill>
                <a:latin typeface="Arial"/>
                <a:ea typeface="Arial"/>
                <a:cs typeface="Arial"/>
                <a:sym typeface="Arial"/>
              </a:rPr>
              <a:t>Speaker Notes</a:t>
            </a:r>
            <a:r>
              <a:rPr lang="en-US" b="1" i="0" dirty="0">
                <a:solidFill>
                  <a:srgbClr val="D1D5DB"/>
                </a:solidFill>
                <a:latin typeface="Arial"/>
                <a:ea typeface="Arial"/>
                <a:cs typeface="Arial"/>
                <a:sym typeface="Arial"/>
              </a:rPr>
              <a:t>: Disinformation campaigns from organizations opposed to animal research pose a threat</a:t>
            </a:r>
            <a:r>
              <a:rPr lang="en-US" b="1" i="0" baseline="0" dirty="0">
                <a:solidFill>
                  <a:srgbClr val="D1D5DB"/>
                </a:solidFill>
                <a:latin typeface="Arial"/>
                <a:ea typeface="Arial"/>
                <a:cs typeface="Arial"/>
                <a:sym typeface="Arial"/>
              </a:rPr>
              <a:t> to the continuous progress of biomedical research for improving human and animal health. </a:t>
            </a:r>
            <a:r>
              <a:rPr lang="en-US" b="1" i="0" dirty="0">
                <a:solidFill>
                  <a:srgbClr val="D1D5DB"/>
                </a:solidFill>
                <a:latin typeface="Arial"/>
                <a:ea typeface="Arial"/>
                <a:cs typeface="Arial"/>
                <a:sym typeface="Arial"/>
              </a:rPr>
              <a:t>It is important to educate the public, raise awareness and</a:t>
            </a:r>
            <a:r>
              <a:rPr lang="en-US" b="1" i="0" baseline="0" dirty="0">
                <a:solidFill>
                  <a:srgbClr val="D1D5DB"/>
                </a:solidFill>
                <a:latin typeface="Arial"/>
                <a:ea typeface="Arial"/>
                <a:cs typeface="Arial"/>
                <a:sym typeface="Arial"/>
              </a:rPr>
              <a:t> </a:t>
            </a:r>
            <a:r>
              <a:rPr lang="en-US" b="1" i="0" dirty="0">
                <a:solidFill>
                  <a:srgbClr val="D1D5DB"/>
                </a:solidFill>
                <a:latin typeface="Arial"/>
                <a:ea typeface="Arial"/>
                <a:cs typeface="Arial"/>
                <a:sym typeface="Arial"/>
              </a:rPr>
              <a:t>combat disinformation.</a:t>
            </a:r>
            <a:endParaRPr b="1" dirty="0"/>
          </a:p>
          <a:p>
            <a:pPr marL="0" lvl="0" indent="0" algn="l" rtl="0">
              <a:lnSpc>
                <a:spcPct val="100000"/>
              </a:lnSpc>
              <a:spcBef>
                <a:spcPts val="0"/>
              </a:spcBef>
              <a:spcAft>
                <a:spcPts val="0"/>
              </a:spcAft>
              <a:buSzPts val="1400"/>
              <a:buNone/>
            </a:pPr>
            <a:endParaRPr dirty="0"/>
          </a:p>
        </p:txBody>
      </p:sp>
      <p:sp>
        <p:nvSpPr>
          <p:cNvPr id="279" name="Google Shape;279;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14</a:t>
            </a:fld>
            <a:endParaRPr/>
          </a:p>
        </p:txBody>
      </p:sp>
    </p:spTree>
    <p:extLst>
      <p:ext uri="{BB962C8B-B14F-4D97-AF65-F5344CB8AC3E}">
        <p14:creationId xmlns:p14="http://schemas.microsoft.com/office/powerpoint/2010/main" val="29636238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8" name="Google Shape;27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D1D5DB"/>
              </a:buClr>
              <a:buSzPts val="1200"/>
              <a:buFont typeface="Arial"/>
              <a:buNone/>
            </a:pPr>
            <a:r>
              <a:rPr lang="en-US" b="1" i="0" u="sng" dirty="0">
                <a:solidFill>
                  <a:srgbClr val="D1D5DB"/>
                </a:solidFill>
                <a:latin typeface="Arial"/>
                <a:ea typeface="Arial"/>
                <a:cs typeface="Arial"/>
                <a:sym typeface="Arial"/>
              </a:rPr>
              <a:t>Speaker Notes</a:t>
            </a:r>
            <a:r>
              <a:rPr lang="en-US" b="1" i="0" dirty="0">
                <a:solidFill>
                  <a:srgbClr val="D1D5DB"/>
                </a:solidFill>
                <a:latin typeface="Arial"/>
                <a:ea typeface="Arial"/>
                <a:cs typeface="Arial"/>
                <a:sym typeface="Arial"/>
              </a:rPr>
              <a:t>: Disinformation campaigns from organizations opposed to animal research pose a threat</a:t>
            </a:r>
            <a:r>
              <a:rPr lang="en-US" b="1" i="0" baseline="0" dirty="0">
                <a:solidFill>
                  <a:srgbClr val="D1D5DB"/>
                </a:solidFill>
                <a:latin typeface="Arial"/>
                <a:ea typeface="Arial"/>
                <a:cs typeface="Arial"/>
                <a:sym typeface="Arial"/>
              </a:rPr>
              <a:t> to the continuous progress of biomedical research for improving human and animal health. </a:t>
            </a:r>
            <a:r>
              <a:rPr lang="en-US" b="1" i="0" dirty="0">
                <a:solidFill>
                  <a:srgbClr val="D1D5DB"/>
                </a:solidFill>
                <a:latin typeface="Arial"/>
                <a:ea typeface="Arial"/>
                <a:cs typeface="Arial"/>
                <a:sym typeface="Arial"/>
              </a:rPr>
              <a:t>It is important to educate the public, raise awareness and</a:t>
            </a:r>
            <a:r>
              <a:rPr lang="en-US" b="1" i="0" baseline="0" dirty="0">
                <a:solidFill>
                  <a:srgbClr val="D1D5DB"/>
                </a:solidFill>
                <a:latin typeface="Arial"/>
                <a:ea typeface="Arial"/>
                <a:cs typeface="Arial"/>
                <a:sym typeface="Arial"/>
              </a:rPr>
              <a:t> </a:t>
            </a:r>
            <a:r>
              <a:rPr lang="en-US" b="1" i="0" dirty="0">
                <a:solidFill>
                  <a:srgbClr val="D1D5DB"/>
                </a:solidFill>
                <a:latin typeface="Arial"/>
                <a:ea typeface="Arial"/>
                <a:cs typeface="Arial"/>
                <a:sym typeface="Arial"/>
              </a:rPr>
              <a:t>combat disinformation.</a:t>
            </a:r>
            <a:endParaRPr lang="en-US" b="1" dirty="0"/>
          </a:p>
          <a:p>
            <a:pPr marL="0" lvl="0" indent="0" algn="l" rtl="0">
              <a:lnSpc>
                <a:spcPct val="100000"/>
              </a:lnSpc>
              <a:spcBef>
                <a:spcPts val="0"/>
              </a:spcBef>
              <a:spcAft>
                <a:spcPts val="0"/>
              </a:spcAft>
              <a:buSzPts val="1400"/>
              <a:buNone/>
            </a:pPr>
            <a:endParaRPr dirty="0"/>
          </a:p>
        </p:txBody>
      </p:sp>
      <p:sp>
        <p:nvSpPr>
          <p:cNvPr id="279" name="Google Shape;279;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15</a:t>
            </a:fld>
            <a:endParaRPr/>
          </a:p>
        </p:txBody>
      </p:sp>
    </p:spTree>
    <p:extLst>
      <p:ext uri="{BB962C8B-B14F-4D97-AF65-F5344CB8AC3E}">
        <p14:creationId xmlns:p14="http://schemas.microsoft.com/office/powerpoint/2010/main" val="8870348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8" name="Google Shape;27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D1D5DB"/>
              </a:buClr>
              <a:buSzPts val="1200"/>
              <a:buFont typeface="Arial"/>
              <a:buNone/>
            </a:pPr>
            <a:r>
              <a:rPr lang="en-US" b="1" i="0" u="sng" dirty="0">
                <a:solidFill>
                  <a:srgbClr val="D1D5DB"/>
                </a:solidFill>
                <a:latin typeface="Arial"/>
                <a:ea typeface="Arial"/>
                <a:cs typeface="Arial"/>
                <a:sym typeface="Arial"/>
              </a:rPr>
              <a:t>Speaker Notes</a:t>
            </a:r>
            <a:r>
              <a:rPr lang="en-US" b="1" i="0" dirty="0">
                <a:solidFill>
                  <a:srgbClr val="D1D5DB"/>
                </a:solidFill>
                <a:latin typeface="Arial"/>
                <a:ea typeface="Arial"/>
                <a:cs typeface="Arial"/>
                <a:sym typeface="Arial"/>
              </a:rPr>
              <a:t>: Disinformation campaigns from organizations opposed to animal research pose a threat</a:t>
            </a:r>
            <a:r>
              <a:rPr lang="en-US" b="1" i="0" baseline="0" dirty="0">
                <a:solidFill>
                  <a:srgbClr val="D1D5DB"/>
                </a:solidFill>
                <a:latin typeface="Arial"/>
                <a:ea typeface="Arial"/>
                <a:cs typeface="Arial"/>
                <a:sym typeface="Arial"/>
              </a:rPr>
              <a:t> to the continuous progress of biomedical research for improving human and animal health. </a:t>
            </a:r>
            <a:r>
              <a:rPr lang="en-US" b="1" i="0" dirty="0">
                <a:solidFill>
                  <a:srgbClr val="D1D5DB"/>
                </a:solidFill>
                <a:latin typeface="Arial"/>
                <a:ea typeface="Arial"/>
                <a:cs typeface="Arial"/>
                <a:sym typeface="Arial"/>
              </a:rPr>
              <a:t>It is important to educate the public, raise awareness and</a:t>
            </a:r>
            <a:r>
              <a:rPr lang="en-US" b="1" i="0" baseline="0" dirty="0">
                <a:solidFill>
                  <a:srgbClr val="D1D5DB"/>
                </a:solidFill>
                <a:latin typeface="Arial"/>
                <a:ea typeface="Arial"/>
                <a:cs typeface="Arial"/>
                <a:sym typeface="Arial"/>
              </a:rPr>
              <a:t> </a:t>
            </a:r>
            <a:r>
              <a:rPr lang="en-US" b="1" i="0" dirty="0">
                <a:solidFill>
                  <a:srgbClr val="D1D5DB"/>
                </a:solidFill>
                <a:latin typeface="Arial"/>
                <a:ea typeface="Arial"/>
                <a:cs typeface="Arial"/>
                <a:sym typeface="Arial"/>
              </a:rPr>
              <a:t>combat disinformation.</a:t>
            </a:r>
            <a:endParaRPr lang="en-US" b="1" dirty="0"/>
          </a:p>
          <a:p>
            <a:pPr marL="0" lvl="0" indent="0" algn="l" rtl="0">
              <a:lnSpc>
                <a:spcPct val="100000"/>
              </a:lnSpc>
              <a:spcBef>
                <a:spcPts val="0"/>
              </a:spcBef>
              <a:spcAft>
                <a:spcPts val="0"/>
              </a:spcAft>
              <a:buSzPts val="1400"/>
              <a:buNone/>
            </a:pPr>
            <a:endParaRPr dirty="0"/>
          </a:p>
        </p:txBody>
      </p:sp>
      <p:sp>
        <p:nvSpPr>
          <p:cNvPr id="279" name="Google Shape;279;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16</a:t>
            </a:fld>
            <a:endParaRPr/>
          </a:p>
        </p:txBody>
      </p:sp>
    </p:spTree>
    <p:extLst>
      <p:ext uri="{BB962C8B-B14F-4D97-AF65-F5344CB8AC3E}">
        <p14:creationId xmlns:p14="http://schemas.microsoft.com/office/powerpoint/2010/main" val="32541339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8" name="Google Shape;27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79" name="Google Shape;279;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17</a:t>
            </a:fld>
            <a:endParaRPr/>
          </a:p>
        </p:txBody>
      </p:sp>
    </p:spTree>
    <p:extLst>
      <p:ext uri="{BB962C8B-B14F-4D97-AF65-F5344CB8AC3E}">
        <p14:creationId xmlns:p14="http://schemas.microsoft.com/office/powerpoint/2010/main" val="27966219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8" name="Google Shape;27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79" name="Google Shape;279;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18</a:t>
            </a:fld>
            <a:endParaRPr/>
          </a:p>
        </p:txBody>
      </p:sp>
    </p:spTree>
    <p:extLst>
      <p:ext uri="{BB962C8B-B14F-4D97-AF65-F5344CB8AC3E}">
        <p14:creationId xmlns:p14="http://schemas.microsoft.com/office/powerpoint/2010/main" val="3062968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 name="Google Shape;16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0" i="0" dirty="0">
                <a:solidFill>
                  <a:srgbClr val="212121"/>
                </a:solidFill>
                <a:latin typeface="Roboto"/>
                <a:ea typeface="Roboto"/>
                <a:cs typeface="Roboto"/>
                <a:sym typeface="Roboto"/>
              </a:rPr>
              <a:t>Phillips NLH, Roth TL. Animal Models and Their Contribution to Our Understanding of the Relationship Between Environments, Epigenetic Modifications, and Behavior. Genes (Basel). 2019 Jan 15;10(1):47. </a:t>
            </a:r>
            <a:r>
              <a:rPr lang="en-US" b="0" i="0" dirty="0" err="1">
                <a:solidFill>
                  <a:srgbClr val="212121"/>
                </a:solidFill>
                <a:latin typeface="Roboto"/>
                <a:ea typeface="Roboto"/>
                <a:cs typeface="Roboto"/>
                <a:sym typeface="Roboto"/>
              </a:rPr>
              <a:t>doi</a:t>
            </a:r>
            <a:r>
              <a:rPr lang="en-US" b="0" i="0" dirty="0">
                <a:solidFill>
                  <a:srgbClr val="212121"/>
                </a:solidFill>
                <a:latin typeface="Roboto"/>
                <a:ea typeface="Roboto"/>
                <a:cs typeface="Roboto"/>
                <a:sym typeface="Roboto"/>
              </a:rPr>
              <a:t>: 10.3390/genes10010047. PMID: 30650619; PMCID: PMC6357183.</a:t>
            </a:r>
            <a:endParaRPr dirty="0"/>
          </a:p>
          <a:p>
            <a:pPr marL="0" lvl="0" indent="0" algn="l" rtl="0">
              <a:lnSpc>
                <a:spcPct val="100000"/>
              </a:lnSpc>
              <a:spcBef>
                <a:spcPts val="0"/>
              </a:spcBef>
              <a:spcAft>
                <a:spcPts val="0"/>
              </a:spcAft>
              <a:buSzPts val="1400"/>
              <a:buNone/>
            </a:pPr>
            <a:endParaRPr b="0" i="0" dirty="0">
              <a:solidFill>
                <a:srgbClr val="212121"/>
              </a:solidFill>
              <a:latin typeface="Roboto"/>
              <a:ea typeface="Roboto"/>
              <a:cs typeface="Roboto"/>
              <a:sym typeface="Roboto"/>
            </a:endParaRPr>
          </a:p>
          <a:p>
            <a:pPr marL="0" marR="0" lvl="0" indent="0" algn="l" rtl="0">
              <a:lnSpc>
                <a:spcPct val="100000"/>
              </a:lnSpc>
              <a:spcBef>
                <a:spcPts val="0"/>
              </a:spcBef>
              <a:spcAft>
                <a:spcPts val="0"/>
              </a:spcAft>
              <a:buClr>
                <a:schemeClr val="dk1"/>
              </a:buClr>
              <a:buSzPts val="1200"/>
              <a:buFont typeface="Calibri"/>
              <a:buNone/>
            </a:pPr>
            <a:r>
              <a:rPr lang="en-US" dirty="0"/>
              <a:t>Figure Credit: Interactions between animal research and studies in human subjects. Brett Frye; created with </a:t>
            </a:r>
            <a:r>
              <a:rPr lang="en-US" dirty="0" err="1"/>
              <a:t>Biorender</a:t>
            </a:r>
            <a:r>
              <a:rPr lang="en-US" dirty="0"/>
              <a:t>.</a:t>
            </a:r>
          </a:p>
          <a:p>
            <a:pPr marL="0" marR="0" lvl="0" indent="0" algn="l" rtl="0">
              <a:lnSpc>
                <a:spcPct val="100000"/>
              </a:lnSpc>
              <a:spcBef>
                <a:spcPts val="0"/>
              </a:spcBef>
              <a:spcAft>
                <a:spcPts val="0"/>
              </a:spcAft>
              <a:buClr>
                <a:schemeClr val="dk1"/>
              </a:buClr>
              <a:buSzPts val="1200"/>
              <a:buFont typeface="Calibri"/>
              <a:buNone/>
            </a:pPr>
            <a:endParaRPr lang="en-US" sz="1200" b="1"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200"/>
              <a:buFont typeface="Calibri"/>
              <a:buNone/>
            </a:pPr>
            <a:r>
              <a:rPr lang="en-US" sz="1200" b="1" i="0" u="sng" strike="noStrike" cap="none" dirty="0">
                <a:solidFill>
                  <a:srgbClr val="000000"/>
                </a:solidFill>
                <a:latin typeface="Arial"/>
                <a:ea typeface="Arial"/>
                <a:cs typeface="Arial"/>
                <a:sym typeface="Arial"/>
              </a:rPr>
              <a:t>Speaker Notes: </a:t>
            </a:r>
            <a:r>
              <a:rPr lang="en-US" sz="1200" b="1" i="0" u="none" strike="noStrike" cap="none" dirty="0">
                <a:solidFill>
                  <a:srgbClr val="000000"/>
                </a:solidFill>
                <a:latin typeface="Arial"/>
                <a:ea typeface="Arial"/>
                <a:cs typeface="Arial"/>
                <a:sym typeface="Arial"/>
              </a:rPr>
              <a:t>Animal research is foundational to the discipline of psychology and is fundamental to the advancement of psychological science. Animal research aims</a:t>
            </a:r>
            <a:r>
              <a:rPr lang="en-US" sz="1200" b="1" i="0" u="none" strike="noStrike" cap="none" baseline="0" dirty="0">
                <a:solidFill>
                  <a:srgbClr val="000000"/>
                </a:solidFill>
                <a:latin typeface="Arial"/>
                <a:ea typeface="Arial"/>
                <a:cs typeface="Arial"/>
                <a:sym typeface="Arial"/>
              </a:rPr>
              <a:t> to understand the mechanisms that impact biology, the brain, and behavior. Human studies can guide the questions to be investigated using animals to better understand human processes.  </a:t>
            </a:r>
            <a:endParaRPr lang="en-US" sz="1200" b="1" i="0" u="none" strike="noStrike" cap="none" dirty="0">
              <a:solidFill>
                <a:schemeClr val="dk1"/>
              </a:solidFill>
              <a:effectLst/>
              <a:latin typeface="Calibri"/>
              <a:ea typeface="Calibri"/>
              <a:cs typeface="Calibri"/>
              <a:sym typeface="Calibri"/>
            </a:endParaRPr>
          </a:p>
        </p:txBody>
      </p:sp>
      <p:sp>
        <p:nvSpPr>
          <p:cNvPr id="169" name="Google Shape;169;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a:t>
            </a:fld>
            <a:endParaRPr/>
          </a:p>
        </p:txBody>
      </p:sp>
    </p:spTree>
    <p:extLst>
      <p:ext uri="{BB962C8B-B14F-4D97-AF65-F5344CB8AC3E}">
        <p14:creationId xmlns:p14="http://schemas.microsoft.com/office/powerpoint/2010/main" val="2856618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Figure Credit: ”Animal Models in Psychology” Brett Frye; created with </a:t>
            </a:r>
            <a:r>
              <a:rPr lang="en-US" dirty="0" err="1"/>
              <a:t>Biorender</a:t>
            </a:r>
            <a:r>
              <a:rPr lang="en-US" dirty="0"/>
              <a:t>.</a:t>
            </a:r>
            <a:endParaRPr dirty="0"/>
          </a:p>
          <a:p>
            <a:pPr marL="0" lvl="0" indent="0" algn="l" rtl="0">
              <a:lnSpc>
                <a:spcPct val="100000"/>
              </a:lnSpc>
              <a:spcBef>
                <a:spcPts val="0"/>
              </a:spcBef>
              <a:spcAft>
                <a:spcPts val="0"/>
              </a:spcAft>
              <a:buSzPts val="1400"/>
              <a:buNone/>
            </a:pPr>
            <a:endParaRPr dirty="0"/>
          </a:p>
          <a:p>
            <a:pPr marL="0" marR="0" lvl="0" indent="0" algn="l" rtl="0">
              <a:lnSpc>
                <a:spcPct val="100000"/>
              </a:lnSpc>
              <a:spcBef>
                <a:spcPts val="0"/>
              </a:spcBef>
              <a:spcAft>
                <a:spcPts val="0"/>
              </a:spcAft>
              <a:buClr>
                <a:srgbClr val="D1D5DB"/>
              </a:buClr>
              <a:buSzPts val="1200"/>
              <a:buFont typeface="Arial"/>
              <a:buNone/>
            </a:pPr>
            <a:r>
              <a:rPr lang="en-US" b="1" i="0" u="sng" dirty="0">
                <a:solidFill>
                  <a:srgbClr val="D1D5DB"/>
                </a:solidFill>
                <a:latin typeface="Arial"/>
                <a:ea typeface="Arial"/>
                <a:cs typeface="Arial"/>
                <a:sym typeface="Arial"/>
              </a:rPr>
              <a:t>Speaker Notes</a:t>
            </a:r>
            <a:r>
              <a:rPr lang="en-US" b="1" i="0" dirty="0">
                <a:solidFill>
                  <a:srgbClr val="D1D5DB"/>
                </a:solidFill>
                <a:latin typeface="Arial"/>
                <a:ea typeface="Arial"/>
                <a:cs typeface="Arial"/>
                <a:sym typeface="Arial"/>
              </a:rPr>
              <a:t>: Different animal species are chosen for research based on their biological similarities to humans, practical considerations, and specific research objectives. </a:t>
            </a:r>
            <a:br>
              <a:rPr lang="en-US" b="1" i="0" dirty="0">
                <a:solidFill>
                  <a:srgbClr val="D1D5DB"/>
                </a:solidFill>
                <a:latin typeface="Arial"/>
                <a:ea typeface="Arial"/>
                <a:cs typeface="Arial"/>
                <a:sym typeface="Arial"/>
              </a:rPr>
            </a:br>
            <a:r>
              <a:rPr lang="en-US" b="1" i="0" dirty="0">
                <a:solidFill>
                  <a:srgbClr val="D1D5DB"/>
                </a:solidFill>
                <a:latin typeface="Arial"/>
                <a:ea typeface="Arial"/>
                <a:cs typeface="Arial"/>
                <a:sym typeface="Arial"/>
              </a:rPr>
              <a:t>The vast majority (95%) of animal research is conducted in rodents.</a:t>
            </a:r>
            <a:r>
              <a:rPr lang="en-US" b="1" i="0" baseline="0" dirty="0">
                <a:solidFill>
                  <a:srgbClr val="D1D5DB"/>
                </a:solidFill>
                <a:latin typeface="Arial"/>
                <a:ea typeface="Arial"/>
                <a:cs typeface="Arial"/>
                <a:sym typeface="Arial"/>
              </a:rPr>
              <a:t> Research that uses larger animals, like cats, dogs, and nonhuman primates constitutes &lt;1 % of research conducted in animals </a:t>
            </a:r>
            <a:endParaRPr lang="en-US" b="1" i="0" dirty="0">
              <a:solidFill>
                <a:srgbClr val="D1D5DB"/>
              </a:solidFill>
              <a:latin typeface="Arial"/>
              <a:ea typeface="Arial"/>
              <a:cs typeface="Arial"/>
              <a:sym typeface="Arial"/>
            </a:endParaRPr>
          </a:p>
          <a:p>
            <a:pPr marL="0" marR="0" lvl="0" indent="0" algn="l" rtl="0">
              <a:lnSpc>
                <a:spcPct val="100000"/>
              </a:lnSpc>
              <a:spcBef>
                <a:spcPts val="0"/>
              </a:spcBef>
              <a:spcAft>
                <a:spcPts val="0"/>
              </a:spcAft>
              <a:buClr>
                <a:srgbClr val="D1D5DB"/>
              </a:buClr>
              <a:buSzPts val="1200"/>
              <a:buFont typeface="Arial"/>
              <a:buNone/>
            </a:pPr>
            <a:endParaRPr dirty="0"/>
          </a:p>
        </p:txBody>
      </p:sp>
      <p:sp>
        <p:nvSpPr>
          <p:cNvPr id="178" name="Google Shape;178;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extLst>
      <p:ext uri="{BB962C8B-B14F-4D97-AF65-F5344CB8AC3E}">
        <p14:creationId xmlns:p14="http://schemas.microsoft.com/office/powerpoint/2010/main" val="36794207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600" b="1" u="sng" dirty="0"/>
              <a:t>Speaker Notes</a:t>
            </a:r>
            <a:r>
              <a:rPr lang="en-US" sz="1600" b="1" dirty="0"/>
              <a:t>: Basic</a:t>
            </a:r>
            <a:r>
              <a:rPr lang="en-US" sz="1600" b="1" baseline="0" dirty="0"/>
              <a:t> research is essential to understand the mechanisms underlying behavior </a:t>
            </a:r>
            <a:r>
              <a:rPr lang="en-US" sz="1600" b="1" u="none" baseline="0" dirty="0"/>
              <a:t>and is not necessarily translational. </a:t>
            </a:r>
            <a:r>
              <a:rPr lang="en-US" sz="2400" b="1" i="0" dirty="0">
                <a:solidFill>
                  <a:srgbClr val="F9F9F9"/>
                </a:solidFill>
                <a:effectLst/>
                <a:latin typeface="Söhne"/>
              </a:rPr>
              <a:t>Translational research aims to generate outcomes that directly impact and improve human health. Its objective is to expedite the transformation of fundamental (i.e., basic) scientific findings into practical applications for the benefit of society.</a:t>
            </a:r>
            <a:endParaRPr lang="en-US" sz="1600" b="1" u="none" baseline="0" dirty="0"/>
          </a:p>
          <a:p>
            <a:pPr marL="0" lvl="0" indent="0" algn="l" rtl="0">
              <a:lnSpc>
                <a:spcPct val="100000"/>
              </a:lnSpc>
              <a:spcBef>
                <a:spcPts val="0"/>
              </a:spcBef>
              <a:spcAft>
                <a:spcPts val="0"/>
              </a:spcAft>
              <a:buSzPts val="1400"/>
              <a:buNone/>
            </a:pPr>
            <a:endParaRPr lang="en-US" sz="1600" b="1" baseline="0" dirty="0"/>
          </a:p>
          <a:p>
            <a:pPr marL="0" lvl="0" indent="0" algn="l" rtl="0">
              <a:lnSpc>
                <a:spcPct val="100000"/>
              </a:lnSpc>
              <a:spcBef>
                <a:spcPts val="0"/>
              </a:spcBef>
              <a:spcAft>
                <a:spcPts val="0"/>
              </a:spcAft>
              <a:buSzPts val="1400"/>
              <a:buNone/>
            </a:pPr>
            <a:r>
              <a:rPr lang="en-US" sz="1600" b="1" baseline="0" dirty="0"/>
              <a:t>An example of purely basic research is acquiring new knowledge about brain function, which can be studied at all levels of analysis, from molecular to system levels.  More generally, basic research can help discover the set of rules that govern how life functions. </a:t>
            </a:r>
            <a:endParaRPr sz="1600" b="1" dirty="0"/>
          </a:p>
        </p:txBody>
      </p:sp>
      <p:sp>
        <p:nvSpPr>
          <p:cNvPr id="187" name="Google Shape;187;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a:p>
        </p:txBody>
      </p:sp>
    </p:spTree>
    <p:extLst>
      <p:ext uri="{BB962C8B-B14F-4D97-AF65-F5344CB8AC3E}">
        <p14:creationId xmlns:p14="http://schemas.microsoft.com/office/powerpoint/2010/main" val="4260376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dirty="0"/>
              <a:t>Figure Credit: Pipeline of ”Translational Research” Brett Frye; created with </a:t>
            </a:r>
            <a:r>
              <a:rPr lang="en-US" dirty="0" err="1"/>
              <a:t>Biorender</a:t>
            </a:r>
            <a:r>
              <a:rPr lang="en-US" dirty="0"/>
              <a:t>.</a:t>
            </a:r>
            <a:endParaRPr dirty="0"/>
          </a:p>
          <a:p>
            <a:pPr marL="0" marR="0" lvl="0" indent="0" algn="l" rtl="0">
              <a:lnSpc>
                <a:spcPct val="100000"/>
              </a:lnSpc>
              <a:spcBef>
                <a:spcPts val="0"/>
              </a:spcBef>
              <a:spcAft>
                <a:spcPts val="0"/>
              </a:spcAft>
              <a:buClr>
                <a:schemeClr val="dk1"/>
              </a:buClr>
              <a:buSzPts val="1200"/>
              <a:buFont typeface="Calibri"/>
              <a:buNone/>
            </a:pPr>
            <a:endParaRPr dirty="0"/>
          </a:p>
          <a:p>
            <a:pPr marL="0" marR="0" lvl="0" indent="0" algn="l" rtl="0">
              <a:lnSpc>
                <a:spcPct val="100000"/>
              </a:lnSpc>
              <a:spcBef>
                <a:spcPts val="0"/>
              </a:spcBef>
              <a:spcAft>
                <a:spcPts val="0"/>
              </a:spcAft>
              <a:buClr>
                <a:srgbClr val="D1D5DB"/>
              </a:buClr>
              <a:buSzPts val="1200"/>
              <a:buFont typeface="Arial"/>
              <a:buNone/>
            </a:pPr>
            <a:endParaRPr lang="en-US" b="0" i="0" dirty="0">
              <a:solidFill>
                <a:srgbClr val="D1D5DB"/>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D1D5DB"/>
              </a:buClr>
              <a:buSzPts val="1200"/>
              <a:buFont typeface="Arial"/>
              <a:buNone/>
              <a:tabLst/>
              <a:defRPr/>
            </a:pPr>
            <a:r>
              <a:rPr lang="en-US" sz="1400" b="1" u="sng" dirty="0"/>
              <a:t>Speaker Notes</a:t>
            </a:r>
            <a:r>
              <a:rPr lang="en-US" sz="1400" b="1" dirty="0"/>
              <a:t>: </a:t>
            </a:r>
            <a:r>
              <a:rPr lang="en-US" sz="1400" b="1" i="0" u="none" strike="noStrike" cap="none" dirty="0">
                <a:solidFill>
                  <a:schemeClr val="dk1"/>
                </a:solidFill>
                <a:effectLst/>
                <a:latin typeface="Calibri"/>
                <a:ea typeface="Calibri"/>
                <a:cs typeface="Calibri"/>
                <a:sym typeface="Calibri"/>
              </a:rPr>
              <a:t>Animal research plays a crucial role in nearly every medical breakthrough</a:t>
            </a:r>
            <a:r>
              <a:rPr lang="en-US" sz="1400" b="1" i="0" u="none" strike="noStrike" cap="none" baseline="0" dirty="0">
                <a:solidFill>
                  <a:schemeClr val="dk1"/>
                </a:solidFill>
                <a:effectLst/>
                <a:latin typeface="Calibri"/>
                <a:ea typeface="Calibri"/>
                <a:cs typeface="Calibri"/>
                <a:sym typeface="Calibri"/>
              </a:rPr>
              <a:t>. </a:t>
            </a:r>
            <a:r>
              <a:rPr lang="en-US" sz="1400" b="1" i="0" u="none" strike="noStrike" cap="none" baseline="0" dirty="0">
                <a:solidFill>
                  <a:schemeClr val="dk1"/>
                </a:solidFill>
                <a:latin typeface="Calibri"/>
                <a:ea typeface="Calibri"/>
                <a:cs typeface="Calibri"/>
                <a:sym typeface="Calibri"/>
              </a:rPr>
              <a:t>These breakthroughs help to improve the lives of humans AND animals.</a:t>
            </a:r>
            <a:endParaRPr lang="en-US" sz="1400" b="1" i="0" u="none" strike="noStrike" cap="none" dirty="0">
              <a:solidFill>
                <a:schemeClr val="dk1"/>
              </a:solidFill>
              <a:effectLst/>
              <a:latin typeface="Calibri"/>
              <a:ea typeface="Calibri"/>
              <a:cs typeface="Calibri"/>
              <a:sym typeface="Calibri"/>
            </a:endParaRPr>
          </a:p>
          <a:p>
            <a:pPr marL="0" marR="0" lvl="0" indent="0" algn="l" rtl="0">
              <a:lnSpc>
                <a:spcPct val="100000"/>
              </a:lnSpc>
              <a:spcBef>
                <a:spcPts val="0"/>
              </a:spcBef>
              <a:spcAft>
                <a:spcPts val="0"/>
              </a:spcAft>
              <a:buClr>
                <a:srgbClr val="D1D5DB"/>
              </a:buClr>
              <a:buSzPts val="1200"/>
              <a:buFont typeface="Arial"/>
              <a:buNone/>
            </a:pPr>
            <a:endParaRPr lang="en-US" sz="1400" b="1" i="0" dirty="0">
              <a:solidFill>
                <a:srgbClr val="D1D5DB"/>
              </a:solidFill>
              <a:latin typeface="Arial"/>
              <a:ea typeface="Arial"/>
              <a:cs typeface="Arial"/>
              <a:sym typeface="Arial"/>
            </a:endParaRPr>
          </a:p>
          <a:p>
            <a:pPr marL="0" marR="0" lvl="0" indent="0" algn="l" rtl="0">
              <a:lnSpc>
                <a:spcPct val="100000"/>
              </a:lnSpc>
              <a:spcBef>
                <a:spcPts val="0"/>
              </a:spcBef>
              <a:spcAft>
                <a:spcPts val="0"/>
              </a:spcAft>
              <a:buClr>
                <a:srgbClr val="D1D5DB"/>
              </a:buClr>
              <a:buSzPts val="1200"/>
              <a:buFont typeface="Arial"/>
              <a:buNone/>
            </a:pPr>
            <a:r>
              <a:rPr lang="en-US" sz="1400" b="1" i="0" dirty="0">
                <a:solidFill>
                  <a:srgbClr val="D1D5DB"/>
                </a:solidFill>
                <a:latin typeface="Arial"/>
                <a:ea typeface="Arial"/>
                <a:cs typeface="Arial"/>
                <a:sym typeface="Arial"/>
              </a:rPr>
              <a:t>In many cases, knowledge gained from animal research can be directly applicable to human health. That is, it is of great translational value. Animals provide valuable insights into disease mechanisms, drug efficacy, and safety, allowing for the development of new treatments and interventions.</a:t>
            </a:r>
            <a:endParaRPr sz="1400" b="1" dirty="0"/>
          </a:p>
          <a:p>
            <a:pPr marL="0" marR="0" lvl="0" indent="0" algn="l" rtl="0">
              <a:lnSpc>
                <a:spcPct val="100000"/>
              </a:lnSpc>
              <a:spcBef>
                <a:spcPts val="0"/>
              </a:spcBef>
              <a:spcAft>
                <a:spcPts val="0"/>
              </a:spcAft>
              <a:buClr>
                <a:schemeClr val="dk1"/>
              </a:buClr>
              <a:buSzPts val="1200"/>
              <a:buFont typeface="Calibri"/>
              <a:buNone/>
            </a:pPr>
            <a:endParaRPr b="0" i="0" dirty="0">
              <a:solidFill>
                <a:srgbClr val="D1D5DB"/>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200"/>
              <a:buFont typeface="Calibri"/>
              <a:buNone/>
            </a:pPr>
            <a:endParaRPr b="0" i="0" dirty="0">
              <a:solidFill>
                <a:srgbClr val="D1D5DB"/>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200"/>
              <a:buFont typeface="Calibri"/>
              <a:buNone/>
            </a:pPr>
            <a:endParaRPr dirty="0"/>
          </a:p>
          <a:p>
            <a:pPr marL="0" lvl="0" indent="0" algn="l" rtl="0">
              <a:lnSpc>
                <a:spcPct val="100000"/>
              </a:lnSpc>
              <a:spcBef>
                <a:spcPts val="0"/>
              </a:spcBef>
              <a:spcAft>
                <a:spcPts val="0"/>
              </a:spcAft>
              <a:buSzPts val="1400"/>
              <a:buNone/>
            </a:pPr>
            <a:endParaRPr dirty="0"/>
          </a:p>
        </p:txBody>
      </p:sp>
      <p:sp>
        <p:nvSpPr>
          <p:cNvPr id="196" name="Google Shape;196;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extLst>
      <p:ext uri="{BB962C8B-B14F-4D97-AF65-F5344CB8AC3E}">
        <p14:creationId xmlns:p14="http://schemas.microsoft.com/office/powerpoint/2010/main" val="17586346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 name="Google Shape;20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u="sng" dirty="0"/>
              <a:t>Speaker Notes</a:t>
            </a:r>
            <a:r>
              <a:rPr lang="en-US" sz="1200" b="1" dirty="0"/>
              <a:t>: </a:t>
            </a:r>
            <a:r>
              <a:rPr lang="en-US" b="1" i="0" dirty="0">
                <a:solidFill>
                  <a:srgbClr val="D1D5DB"/>
                </a:solidFill>
                <a:latin typeface="+mn-lt"/>
                <a:ea typeface="Arial"/>
                <a:cs typeface="Arial"/>
                <a:sym typeface="Arial"/>
              </a:rPr>
              <a:t>Animal research is conducted by highly trained professionals who adhere to strict standards of care. Training is in place to ensure that researchers possess the necessary skills to handle and work with animals ethically.</a:t>
            </a:r>
            <a:endParaRPr lang="en-US" b="1" dirty="0">
              <a:latin typeface="+mn-lt"/>
            </a:endParaRPr>
          </a:p>
          <a:p>
            <a:pPr marL="0" lvl="0" indent="0" algn="l" rtl="0">
              <a:lnSpc>
                <a:spcPct val="100000"/>
              </a:lnSpc>
              <a:spcBef>
                <a:spcPts val="0"/>
              </a:spcBef>
              <a:spcAft>
                <a:spcPts val="0"/>
              </a:spcAft>
              <a:buSzPts val="1400"/>
              <a:buNone/>
            </a:pPr>
            <a:endParaRPr lang="en-US" b="0" i="0" dirty="0">
              <a:solidFill>
                <a:srgbClr val="D1D5DB"/>
              </a:solidFill>
              <a:latin typeface="Arial"/>
              <a:ea typeface="Arial"/>
              <a:cs typeface="Arial"/>
              <a:sym typeface="Arial"/>
            </a:endParaRPr>
          </a:p>
        </p:txBody>
      </p:sp>
      <p:sp>
        <p:nvSpPr>
          <p:cNvPr id="204" name="Google Shape;20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extLst>
      <p:ext uri="{BB962C8B-B14F-4D97-AF65-F5344CB8AC3E}">
        <p14:creationId xmlns:p14="http://schemas.microsoft.com/office/powerpoint/2010/main" val="33488087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3" name="Google Shape;213;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sng" dirty="0"/>
              <a:t>Speaker Notes</a:t>
            </a:r>
            <a:r>
              <a:rPr lang="en-US" sz="1800" b="1" dirty="0"/>
              <a:t>: </a:t>
            </a:r>
            <a:r>
              <a:rPr lang="en-US" sz="1800" b="1" i="0" u="none" strike="noStrike" cap="none" dirty="0">
                <a:solidFill>
                  <a:schemeClr val="dk1"/>
                </a:solidFill>
                <a:latin typeface="Arial"/>
                <a:ea typeface="Arial"/>
                <a:cs typeface="Arial"/>
                <a:sym typeface="Arial"/>
              </a:rPr>
              <a:t>Researchers select the model (organism or alternative) that are best suited to answer their research question. Ideally, the model has predictive (predicts therapeutic effects), face (reproduces</a:t>
            </a:r>
            <a:r>
              <a:rPr lang="en-US" sz="1800" b="1" i="0" u="none" strike="noStrike" cap="none" baseline="0" dirty="0">
                <a:solidFill>
                  <a:schemeClr val="dk1"/>
                </a:solidFill>
                <a:latin typeface="Arial"/>
                <a:ea typeface="Arial"/>
                <a:cs typeface="Arial"/>
                <a:sym typeface="Arial"/>
              </a:rPr>
              <a:t> phenotype) </a:t>
            </a:r>
            <a:r>
              <a:rPr lang="en-US" sz="1800" b="1" i="0" u="none" strike="noStrike" cap="none" dirty="0">
                <a:solidFill>
                  <a:schemeClr val="dk1"/>
                </a:solidFill>
                <a:latin typeface="Arial"/>
                <a:ea typeface="Arial"/>
                <a:cs typeface="Arial"/>
                <a:sym typeface="Arial"/>
              </a:rPr>
              <a:t>and construct (etiology) validity.  </a:t>
            </a:r>
            <a:endParaRPr lang="en-US" sz="1800" b="1" i="0" u="none" strike="noStrike" cap="none" dirty="0">
              <a:solidFill>
                <a:srgbClr val="000000"/>
              </a:solidFill>
              <a:latin typeface="Arial"/>
              <a:ea typeface="Arial"/>
              <a:cs typeface="Arial"/>
              <a:sym typeface="Arial"/>
            </a:endParaRPr>
          </a:p>
          <a:p>
            <a:pPr marL="0" lvl="0" indent="0" algn="l" rtl="0">
              <a:lnSpc>
                <a:spcPct val="100000"/>
              </a:lnSpc>
              <a:spcBef>
                <a:spcPts val="0"/>
              </a:spcBef>
              <a:spcAft>
                <a:spcPts val="0"/>
              </a:spcAft>
              <a:buSzPts val="1400"/>
              <a:buNone/>
            </a:pPr>
            <a:endParaRPr dirty="0"/>
          </a:p>
        </p:txBody>
      </p:sp>
      <p:sp>
        <p:nvSpPr>
          <p:cNvPr id="214" name="Google Shape;214;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extLst>
      <p:ext uri="{BB962C8B-B14F-4D97-AF65-F5344CB8AC3E}">
        <p14:creationId xmlns:p14="http://schemas.microsoft.com/office/powerpoint/2010/main" val="27223054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3" name="Google Shape;213;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sng" dirty="0"/>
              <a:t>Speaker Notes</a:t>
            </a:r>
            <a:r>
              <a:rPr lang="en-US" sz="1800" b="1" dirty="0"/>
              <a:t>: </a:t>
            </a:r>
            <a:r>
              <a:rPr lang="en-US" sz="1800" b="1" i="0" u="none" strike="noStrike" cap="none" dirty="0">
                <a:solidFill>
                  <a:schemeClr val="dk1"/>
                </a:solidFill>
                <a:latin typeface="Arial"/>
                <a:ea typeface="Arial"/>
                <a:cs typeface="Arial"/>
                <a:sym typeface="Arial"/>
              </a:rPr>
              <a:t>Scientific</a:t>
            </a:r>
            <a:r>
              <a:rPr lang="en-US" sz="1800" b="1" i="0" u="none" strike="noStrike" cap="none" baseline="0" dirty="0">
                <a:solidFill>
                  <a:schemeClr val="dk1"/>
                </a:solidFill>
                <a:latin typeface="Arial"/>
                <a:ea typeface="Arial"/>
                <a:cs typeface="Arial"/>
                <a:sym typeface="Arial"/>
              </a:rPr>
              <a:t> justification is required before the onset of a research study. This is unique to research, as other animal use in the US does not require prior justification </a:t>
            </a:r>
            <a:endParaRPr dirty="0"/>
          </a:p>
        </p:txBody>
      </p:sp>
      <p:sp>
        <p:nvSpPr>
          <p:cNvPr id="214" name="Google Shape;214;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extLst>
      <p:ext uri="{BB962C8B-B14F-4D97-AF65-F5344CB8AC3E}">
        <p14:creationId xmlns:p14="http://schemas.microsoft.com/office/powerpoint/2010/main" val="38349724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2594d97a935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3" name="Google Shape;223;g2594d97a935_0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0" i="0" dirty="0">
                <a:solidFill>
                  <a:srgbClr val="D1D5DB"/>
                </a:solidFill>
                <a:latin typeface="Arial"/>
                <a:ea typeface="Arial"/>
                <a:cs typeface="Arial"/>
                <a:sym typeface="Arial"/>
              </a:rPr>
              <a:t>Figure Adapted from Foundation of American Societies for Experimental Biology (FASEB) (2019)</a:t>
            </a:r>
          </a:p>
          <a:p>
            <a:pPr marL="0" lvl="0" indent="0" algn="l" rtl="0">
              <a:lnSpc>
                <a:spcPct val="100000"/>
              </a:lnSpc>
              <a:spcBef>
                <a:spcPts val="0"/>
              </a:spcBef>
              <a:spcAft>
                <a:spcPts val="0"/>
              </a:spcAft>
              <a:buSzPts val="1400"/>
              <a:buNone/>
            </a:pPr>
            <a:endParaRPr lang="en-US" b="1" i="0" dirty="0">
              <a:solidFill>
                <a:srgbClr val="D1D5DB"/>
              </a:solidFill>
              <a:latin typeface="Arial"/>
              <a:ea typeface="Arial"/>
              <a:cs typeface="Arial"/>
              <a:sym typeface="Arial"/>
            </a:endParaRPr>
          </a:p>
          <a:p>
            <a:pPr marL="0" lvl="0" indent="0" algn="l" rtl="0">
              <a:lnSpc>
                <a:spcPct val="100000"/>
              </a:lnSpc>
              <a:spcBef>
                <a:spcPts val="0"/>
              </a:spcBef>
              <a:spcAft>
                <a:spcPts val="0"/>
              </a:spcAft>
              <a:buSzPts val="1400"/>
              <a:buNone/>
            </a:pPr>
            <a:r>
              <a:rPr lang="en-US" b="1" i="0" u="sng" dirty="0">
                <a:solidFill>
                  <a:srgbClr val="D1D5DB"/>
                </a:solidFill>
                <a:latin typeface="Arial"/>
                <a:ea typeface="Arial"/>
                <a:cs typeface="Arial"/>
                <a:sym typeface="Arial"/>
              </a:rPr>
              <a:t>Speaker Notes: </a:t>
            </a:r>
            <a:r>
              <a:rPr lang="en-US" b="1" i="0" dirty="0">
                <a:solidFill>
                  <a:srgbClr val="D1D5DB"/>
                </a:solidFill>
                <a:latin typeface="Arial"/>
                <a:ea typeface="Arial"/>
                <a:cs typeface="Arial"/>
                <a:sym typeface="Arial"/>
              </a:rPr>
              <a:t>Animal research is highly regulated in the US. The Animal Welfare Act (AWA) and Public Health Service Act require </a:t>
            </a:r>
            <a:r>
              <a:rPr lang="en-US" b="1" i="0" dirty="0">
                <a:solidFill>
                  <a:srgbClr val="D1D5DB"/>
                </a:solidFill>
                <a:latin typeface="+mn-lt"/>
                <a:ea typeface="Arial"/>
                <a:cs typeface="Arial"/>
                <a:sym typeface="Arial"/>
              </a:rPr>
              <a:t>research institutions to appoint an Institutional Animal Care and Use Committee (IACUC). The IACUC reviews</a:t>
            </a:r>
            <a:r>
              <a:rPr lang="en-US" b="1" i="0" baseline="0" dirty="0">
                <a:solidFill>
                  <a:srgbClr val="D1D5DB"/>
                </a:solidFill>
                <a:latin typeface="+mn-lt"/>
                <a:ea typeface="Arial"/>
                <a:cs typeface="Arial"/>
                <a:sym typeface="Arial"/>
              </a:rPr>
              <a:t> protocols, inspect facilities and ensures that procedures follow “the Guide”. The IACUC has the ability and responsibility to suspend research not in compliance.</a:t>
            </a:r>
            <a:r>
              <a:rPr lang="en-US" b="1" i="0" dirty="0">
                <a:solidFill>
                  <a:srgbClr val="D1D5DB"/>
                </a:solidFill>
                <a:latin typeface="+mn-lt"/>
                <a:ea typeface="Arial"/>
                <a:cs typeface="Arial"/>
                <a:sym typeface="Arial"/>
              </a:rPr>
              <a:t> Non-compliance</a:t>
            </a:r>
            <a:r>
              <a:rPr lang="en-US" b="1" i="0" baseline="0" dirty="0">
                <a:solidFill>
                  <a:srgbClr val="D1D5DB"/>
                </a:solidFill>
                <a:latin typeface="+mn-lt"/>
                <a:ea typeface="Arial"/>
                <a:cs typeface="Arial"/>
                <a:sym typeface="Arial"/>
              </a:rPr>
              <a:t> with the  </a:t>
            </a:r>
            <a:r>
              <a:rPr lang="en-US" b="1" i="0" dirty="0">
                <a:solidFill>
                  <a:srgbClr val="333333"/>
                </a:solidFill>
                <a:effectLst/>
                <a:latin typeface="Nunito" panose="020F0502020204030204" pitchFamily="34" charset="0"/>
              </a:rPr>
              <a:t>Public Health Service (</a:t>
            </a:r>
            <a:r>
              <a:rPr lang="en-US" b="1" i="0" baseline="0" dirty="0">
                <a:solidFill>
                  <a:srgbClr val="D1D5DB"/>
                </a:solidFill>
                <a:latin typeface="+mn-lt"/>
                <a:ea typeface="Arial"/>
                <a:cs typeface="Arial"/>
                <a:sym typeface="Arial"/>
              </a:rPr>
              <a:t>PHS)-supported research is reported to Office of Laboratory Animal Welfare (OLAW).  The United States Department of Agriculture (USDA) oversees AWA compliance.  It </a:t>
            </a:r>
            <a:r>
              <a:rPr lang="en-US" sz="1200" b="1" i="0" u="none" strike="noStrike" cap="none" dirty="0">
                <a:solidFill>
                  <a:schemeClr val="dk1"/>
                </a:solidFill>
                <a:effectLst/>
                <a:latin typeface="+mn-lt"/>
                <a:ea typeface="Calibri"/>
                <a:cs typeface="Calibri"/>
                <a:sym typeface="Calibri"/>
              </a:rPr>
              <a:t>provides periodic inspections of facilities that use animals</a:t>
            </a:r>
            <a:r>
              <a:rPr lang="en-US" sz="1200" b="1" i="0" u="none" strike="noStrike" cap="none" baseline="0" dirty="0">
                <a:solidFill>
                  <a:schemeClr val="dk1"/>
                </a:solidFill>
                <a:effectLst/>
                <a:latin typeface="+mn-lt"/>
                <a:ea typeface="Calibri"/>
                <a:cs typeface="Calibri"/>
                <a:sym typeface="Calibri"/>
              </a:rPr>
              <a:t> and can impose serious penalties in cases of non-compliance. The reports are publicly available on their website.</a:t>
            </a:r>
            <a:endParaRPr lang="en-US" b="1" i="0" dirty="0">
              <a:solidFill>
                <a:srgbClr val="D1D5DB"/>
              </a:solidFill>
              <a:latin typeface="+mn-lt"/>
              <a:ea typeface="Arial"/>
              <a:cs typeface="Arial"/>
              <a:sym typeface="Arial"/>
            </a:endParaRPr>
          </a:p>
          <a:p>
            <a:pPr marL="0" lvl="0" indent="0" algn="l" rtl="0">
              <a:lnSpc>
                <a:spcPct val="100000"/>
              </a:lnSpc>
              <a:spcBef>
                <a:spcPts val="0"/>
              </a:spcBef>
              <a:spcAft>
                <a:spcPts val="0"/>
              </a:spcAft>
              <a:buSzPts val="1400"/>
              <a:buNone/>
            </a:pPr>
            <a:endParaRPr lang="en-US" b="0" i="0" dirty="0">
              <a:solidFill>
                <a:srgbClr val="D1D5DB"/>
              </a:solidFill>
              <a:latin typeface="Arial"/>
              <a:ea typeface="Arial"/>
              <a:cs typeface="Arial"/>
              <a:sym typeface="Arial"/>
            </a:endParaRPr>
          </a:p>
          <a:p>
            <a:pPr marL="0" lvl="0" indent="0" algn="l" rtl="0">
              <a:lnSpc>
                <a:spcPct val="100000"/>
              </a:lnSpc>
              <a:spcBef>
                <a:spcPts val="0"/>
              </a:spcBef>
              <a:spcAft>
                <a:spcPts val="0"/>
              </a:spcAft>
              <a:buSzPts val="1400"/>
              <a:buNone/>
            </a:pPr>
            <a:endParaRPr lang="en-US" b="0" i="0" dirty="0">
              <a:solidFill>
                <a:srgbClr val="D1D5DB"/>
              </a:solidFill>
              <a:latin typeface="Arial"/>
              <a:ea typeface="Arial"/>
              <a:cs typeface="Arial"/>
              <a:sym typeface="Arial"/>
            </a:endParaRPr>
          </a:p>
        </p:txBody>
      </p:sp>
      <p:sp>
        <p:nvSpPr>
          <p:cNvPr id="224" name="Google Shape;224;g2594d97a935_0_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a:p>
        </p:txBody>
      </p:sp>
    </p:spTree>
    <p:extLst>
      <p:ext uri="{BB962C8B-B14F-4D97-AF65-F5344CB8AC3E}">
        <p14:creationId xmlns:p14="http://schemas.microsoft.com/office/powerpoint/2010/main" val="18594495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Google Shape;16;p16"/>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2800">
                <a:solidFill>
                  <a:srgbClr val="FF9966"/>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7" name="Google Shape;17;p16"/>
          <p:cNvSpPr txBox="1">
            <a:spLocks noGrp="1"/>
          </p:cNvSpPr>
          <p:nvPr>
            <p:ph type="body" idx="1"/>
          </p:nvPr>
        </p:nvSpPr>
        <p:spPr>
          <a:xfrm>
            <a:off x="609600" y="1600206"/>
            <a:ext cx="10972800" cy="4525963"/>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406400" algn="l">
              <a:lnSpc>
                <a:spcPct val="100000"/>
              </a:lnSpc>
              <a:spcBef>
                <a:spcPts val="560"/>
              </a:spcBef>
              <a:spcAft>
                <a:spcPts val="0"/>
              </a:spcAft>
              <a:buClr>
                <a:srgbClr val="FF9966"/>
              </a:buClr>
              <a:buSzPts val="2800"/>
              <a:buFont typeface="Arial"/>
              <a:buChar char="•"/>
              <a:defRPr>
                <a:solidFill>
                  <a:schemeClr val="lt1"/>
                </a:solidFill>
                <a:latin typeface="Arial"/>
                <a:ea typeface="Arial"/>
                <a:cs typeface="Arial"/>
                <a:sym typeface="Arial"/>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8" name="Google Shape;18;p16"/>
          <p:cNvSpPr txBox="1">
            <a:spLocks noGrp="1"/>
          </p:cNvSpPr>
          <p:nvPr>
            <p:ph type="dt" idx="10"/>
          </p:nvPr>
        </p:nvSpPr>
        <p:spPr>
          <a:xfrm>
            <a:off x="609600" y="6245225"/>
            <a:ext cx="28448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6"/>
          <p:cNvSpPr txBox="1">
            <a:spLocks noGrp="1"/>
          </p:cNvSpPr>
          <p:nvPr>
            <p:ph type="ftr" idx="11"/>
          </p:nvPr>
        </p:nvSpPr>
        <p:spPr>
          <a:xfrm>
            <a:off x="4165600" y="6245225"/>
            <a:ext cx="3860800" cy="47625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6"/>
          <p:cNvSpPr txBox="1">
            <a:spLocks noGrp="1"/>
          </p:cNvSpPr>
          <p:nvPr>
            <p:ph type="sldNum" idx="12"/>
          </p:nvPr>
        </p:nvSpPr>
        <p:spPr>
          <a:xfrm>
            <a:off x="8737600" y="6245225"/>
            <a:ext cx="28448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32"/>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74" name="Google Shape;74;p32"/>
          <p:cNvSpPr txBox="1">
            <a:spLocks noGrp="1"/>
          </p:cNvSpPr>
          <p:nvPr>
            <p:ph type="body" idx="1"/>
          </p:nvPr>
        </p:nvSpPr>
        <p:spPr>
          <a:xfrm rot="5400000">
            <a:off x="3833019" y="-1623212"/>
            <a:ext cx="4525963" cy="109728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5" name="Google Shape;75;p32"/>
          <p:cNvSpPr txBox="1">
            <a:spLocks noGrp="1"/>
          </p:cNvSpPr>
          <p:nvPr>
            <p:ph type="dt" idx="10"/>
          </p:nvPr>
        </p:nvSpPr>
        <p:spPr>
          <a:xfrm>
            <a:off x="609600" y="6245225"/>
            <a:ext cx="28448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32"/>
          <p:cNvSpPr txBox="1">
            <a:spLocks noGrp="1"/>
          </p:cNvSpPr>
          <p:nvPr>
            <p:ph type="ftr" idx="11"/>
          </p:nvPr>
        </p:nvSpPr>
        <p:spPr>
          <a:xfrm>
            <a:off x="4165600" y="6245225"/>
            <a:ext cx="3860800" cy="47625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32"/>
          <p:cNvSpPr txBox="1">
            <a:spLocks noGrp="1"/>
          </p:cNvSpPr>
          <p:nvPr>
            <p:ph type="sldNum" idx="12"/>
          </p:nvPr>
        </p:nvSpPr>
        <p:spPr>
          <a:xfrm>
            <a:off x="8737600" y="6245225"/>
            <a:ext cx="28448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33"/>
          <p:cNvSpPr txBox="1">
            <a:spLocks noGrp="1"/>
          </p:cNvSpPr>
          <p:nvPr>
            <p:ph type="title"/>
          </p:nvPr>
        </p:nvSpPr>
        <p:spPr>
          <a:xfrm rot="5400000">
            <a:off x="7285038" y="1828804"/>
            <a:ext cx="5851525" cy="27432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80" name="Google Shape;80;p33"/>
          <p:cNvSpPr txBox="1">
            <a:spLocks noGrp="1"/>
          </p:cNvSpPr>
          <p:nvPr>
            <p:ph type="body" idx="1"/>
          </p:nvPr>
        </p:nvSpPr>
        <p:spPr>
          <a:xfrm rot="5400000">
            <a:off x="1697038" y="-812796"/>
            <a:ext cx="5851525" cy="8026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1" name="Google Shape;81;p33"/>
          <p:cNvSpPr txBox="1">
            <a:spLocks noGrp="1"/>
          </p:cNvSpPr>
          <p:nvPr>
            <p:ph type="dt" idx="10"/>
          </p:nvPr>
        </p:nvSpPr>
        <p:spPr>
          <a:xfrm>
            <a:off x="609600" y="6245225"/>
            <a:ext cx="28448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33"/>
          <p:cNvSpPr txBox="1">
            <a:spLocks noGrp="1"/>
          </p:cNvSpPr>
          <p:nvPr>
            <p:ph type="ftr" idx="11"/>
          </p:nvPr>
        </p:nvSpPr>
        <p:spPr>
          <a:xfrm>
            <a:off x="4165600" y="6245225"/>
            <a:ext cx="3860800" cy="47625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33"/>
          <p:cNvSpPr txBox="1">
            <a:spLocks noGrp="1"/>
          </p:cNvSpPr>
          <p:nvPr>
            <p:ph type="sldNum" idx="12"/>
          </p:nvPr>
        </p:nvSpPr>
        <p:spPr>
          <a:xfrm>
            <a:off x="8737600" y="6245225"/>
            <a:ext cx="28448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Text, and Content" type="txAndObj">
  <p:cSld name="TEXT_AND_OBJECT">
    <p:spTree>
      <p:nvGrpSpPr>
        <p:cNvPr id="1" name="Shape 84"/>
        <p:cNvGrpSpPr/>
        <p:nvPr/>
      </p:nvGrpSpPr>
      <p:grpSpPr>
        <a:xfrm>
          <a:off x="0" y="0"/>
          <a:ext cx="0" cy="0"/>
          <a:chOff x="0" y="0"/>
          <a:chExt cx="0" cy="0"/>
        </a:xfrm>
      </p:grpSpPr>
      <p:sp>
        <p:nvSpPr>
          <p:cNvPr id="85" name="Google Shape;85;p34"/>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86" name="Google Shape;86;p34"/>
          <p:cNvSpPr txBox="1">
            <a:spLocks noGrp="1"/>
          </p:cNvSpPr>
          <p:nvPr>
            <p:ph type="body" idx="1"/>
          </p:nvPr>
        </p:nvSpPr>
        <p:spPr>
          <a:xfrm>
            <a:off x="609600" y="1600206"/>
            <a:ext cx="5384800" cy="4525963"/>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7" name="Google Shape;87;p34"/>
          <p:cNvSpPr txBox="1">
            <a:spLocks noGrp="1"/>
          </p:cNvSpPr>
          <p:nvPr>
            <p:ph type="body" idx="2"/>
          </p:nvPr>
        </p:nvSpPr>
        <p:spPr>
          <a:xfrm>
            <a:off x="6197600" y="1600206"/>
            <a:ext cx="5384800" cy="4525963"/>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8" name="Google Shape;88;p34"/>
          <p:cNvSpPr txBox="1">
            <a:spLocks noGrp="1"/>
          </p:cNvSpPr>
          <p:nvPr>
            <p:ph type="dt" idx="10"/>
          </p:nvPr>
        </p:nvSpPr>
        <p:spPr>
          <a:xfrm>
            <a:off x="609600" y="6245225"/>
            <a:ext cx="28448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34"/>
          <p:cNvSpPr txBox="1">
            <a:spLocks noGrp="1"/>
          </p:cNvSpPr>
          <p:nvPr>
            <p:ph type="ftr" idx="11"/>
          </p:nvPr>
        </p:nvSpPr>
        <p:spPr>
          <a:xfrm>
            <a:off x="4165600" y="6245225"/>
            <a:ext cx="3860800" cy="47625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34"/>
          <p:cNvSpPr txBox="1">
            <a:spLocks noGrp="1"/>
          </p:cNvSpPr>
          <p:nvPr>
            <p:ph type="sldNum" idx="12"/>
          </p:nvPr>
        </p:nvSpPr>
        <p:spPr>
          <a:xfrm>
            <a:off x="8737600" y="6245225"/>
            <a:ext cx="28448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7"/>
        <p:cNvGrpSpPr/>
        <p:nvPr/>
      </p:nvGrpSpPr>
      <p:grpSpPr>
        <a:xfrm>
          <a:off x="0" y="0"/>
          <a:ext cx="0" cy="0"/>
          <a:chOff x="0" y="0"/>
          <a:chExt cx="0" cy="0"/>
        </a:xfrm>
      </p:grpSpPr>
      <p:sp>
        <p:nvSpPr>
          <p:cNvPr id="98" name="Google Shape;98;p18"/>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99" name="Google Shape;99;p18"/>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0" name="Google Shape;100;p18"/>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1" name="Google Shape;101;p18"/>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02"/>
        <p:cNvGrpSpPr/>
        <p:nvPr/>
      </p:nvGrpSpPr>
      <p:grpSpPr>
        <a:xfrm>
          <a:off x="0" y="0"/>
          <a:ext cx="0" cy="0"/>
          <a:chOff x="0" y="0"/>
          <a:chExt cx="0" cy="0"/>
        </a:xfrm>
      </p:grpSpPr>
      <p:sp>
        <p:nvSpPr>
          <p:cNvPr id="103" name="Google Shape;103;p23"/>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04" name="Google Shape;104;p23"/>
          <p:cNvSpPr txBox="1">
            <a:spLocks noGrp="1"/>
          </p:cNvSpPr>
          <p:nvPr>
            <p:ph type="body" idx="1"/>
          </p:nvPr>
        </p:nvSpPr>
        <p:spPr>
          <a:xfrm>
            <a:off x="609600" y="1535113"/>
            <a:ext cx="5386917"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105" name="Google Shape;105;p23"/>
          <p:cNvSpPr txBox="1">
            <a:spLocks noGrp="1"/>
          </p:cNvSpPr>
          <p:nvPr>
            <p:ph type="body" idx="2"/>
          </p:nvPr>
        </p:nvSpPr>
        <p:spPr>
          <a:xfrm>
            <a:off x="609600" y="2174875"/>
            <a:ext cx="5386917" cy="3951288"/>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106" name="Google Shape;106;p23"/>
          <p:cNvSpPr txBox="1">
            <a:spLocks noGrp="1"/>
          </p:cNvSpPr>
          <p:nvPr>
            <p:ph type="body" idx="3"/>
          </p:nvPr>
        </p:nvSpPr>
        <p:spPr>
          <a:xfrm>
            <a:off x="6193369" y="1535113"/>
            <a:ext cx="5389033"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107" name="Google Shape;107;p23"/>
          <p:cNvSpPr txBox="1">
            <a:spLocks noGrp="1"/>
          </p:cNvSpPr>
          <p:nvPr>
            <p:ph type="body" idx="4"/>
          </p:nvPr>
        </p:nvSpPr>
        <p:spPr>
          <a:xfrm>
            <a:off x="6193369" y="2174875"/>
            <a:ext cx="5389033" cy="3951288"/>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108" name="Google Shape;108;p23"/>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9" name="Google Shape;109;p23"/>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0" name="Google Shape;110;p23"/>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1"/>
        <p:cNvGrpSpPr/>
        <p:nvPr/>
      </p:nvGrpSpPr>
      <p:grpSpPr>
        <a:xfrm>
          <a:off x="0" y="0"/>
          <a:ext cx="0" cy="0"/>
          <a:chOff x="0" y="0"/>
          <a:chExt cx="0" cy="0"/>
        </a:xfrm>
      </p:grpSpPr>
      <p:sp>
        <p:nvSpPr>
          <p:cNvPr id="112" name="Google Shape;112;p35"/>
          <p:cNvSpPr txBox="1">
            <a:spLocks noGrp="1"/>
          </p:cNvSpPr>
          <p:nvPr>
            <p:ph type="ctrTitle"/>
          </p:nvPr>
        </p:nvSpPr>
        <p:spPr>
          <a:xfrm>
            <a:off x="914400" y="2130428"/>
            <a:ext cx="10363200" cy="14700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13" name="Google Shape;113;p35"/>
          <p:cNvSpPr txBox="1">
            <a:spLocks noGrp="1"/>
          </p:cNvSpPr>
          <p:nvPr>
            <p:ph type="subTitle" idx="1"/>
          </p:nvPr>
        </p:nvSpPr>
        <p:spPr>
          <a:xfrm>
            <a:off x="1828800" y="3886200"/>
            <a:ext cx="8534400" cy="17526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sp>
        <p:nvSpPr>
          <p:cNvPr id="114" name="Google Shape;114;p35"/>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5" name="Google Shape;115;p35"/>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6" name="Google Shape;116;p35"/>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7"/>
        <p:cNvGrpSpPr/>
        <p:nvPr/>
      </p:nvGrpSpPr>
      <p:grpSpPr>
        <a:xfrm>
          <a:off x="0" y="0"/>
          <a:ext cx="0" cy="0"/>
          <a:chOff x="0" y="0"/>
          <a:chExt cx="0" cy="0"/>
        </a:xfrm>
      </p:grpSpPr>
      <p:sp>
        <p:nvSpPr>
          <p:cNvPr id="118" name="Google Shape;118;p36"/>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19" name="Google Shape;119;p36"/>
          <p:cNvSpPr txBox="1">
            <a:spLocks noGrp="1"/>
          </p:cNvSpPr>
          <p:nvPr>
            <p:ph type="body" idx="1"/>
          </p:nvPr>
        </p:nvSpPr>
        <p:spPr>
          <a:xfrm>
            <a:off x="609600" y="1600203"/>
            <a:ext cx="10972800" cy="4525963"/>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20" name="Google Shape;120;p36"/>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1" name="Google Shape;121;p36"/>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2" name="Google Shape;122;p36"/>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23"/>
        <p:cNvGrpSpPr/>
        <p:nvPr/>
      </p:nvGrpSpPr>
      <p:grpSpPr>
        <a:xfrm>
          <a:off x="0" y="0"/>
          <a:ext cx="0" cy="0"/>
          <a:chOff x="0" y="0"/>
          <a:chExt cx="0" cy="0"/>
        </a:xfrm>
      </p:grpSpPr>
      <p:sp>
        <p:nvSpPr>
          <p:cNvPr id="124" name="Google Shape;124;p37"/>
          <p:cNvSpPr txBox="1">
            <a:spLocks noGrp="1"/>
          </p:cNvSpPr>
          <p:nvPr>
            <p:ph type="title"/>
          </p:nvPr>
        </p:nvSpPr>
        <p:spPr>
          <a:xfrm>
            <a:off x="963084" y="4406903"/>
            <a:ext cx="10363200" cy="136207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4000" b="1" cap="none"/>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25" name="Google Shape;125;p37"/>
          <p:cNvSpPr txBox="1">
            <a:spLocks noGrp="1"/>
          </p:cNvSpPr>
          <p:nvPr>
            <p:ph type="body" idx="1"/>
          </p:nvPr>
        </p:nvSpPr>
        <p:spPr>
          <a:xfrm>
            <a:off x="963084" y="2906713"/>
            <a:ext cx="10363200" cy="1500187"/>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126" name="Google Shape;126;p37"/>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7" name="Google Shape;127;p37"/>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8" name="Google Shape;128;p37"/>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29"/>
        <p:cNvGrpSpPr/>
        <p:nvPr/>
      </p:nvGrpSpPr>
      <p:grpSpPr>
        <a:xfrm>
          <a:off x="0" y="0"/>
          <a:ext cx="0" cy="0"/>
          <a:chOff x="0" y="0"/>
          <a:chExt cx="0" cy="0"/>
        </a:xfrm>
      </p:grpSpPr>
      <p:sp>
        <p:nvSpPr>
          <p:cNvPr id="130" name="Google Shape;130;p38"/>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31" name="Google Shape;131;p38"/>
          <p:cNvSpPr txBox="1">
            <a:spLocks noGrp="1"/>
          </p:cNvSpPr>
          <p:nvPr>
            <p:ph type="body" idx="1"/>
          </p:nvPr>
        </p:nvSpPr>
        <p:spPr>
          <a:xfrm>
            <a:off x="609600" y="1600203"/>
            <a:ext cx="5384800" cy="4525963"/>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132" name="Google Shape;132;p38"/>
          <p:cNvSpPr txBox="1">
            <a:spLocks noGrp="1"/>
          </p:cNvSpPr>
          <p:nvPr>
            <p:ph type="body" idx="2"/>
          </p:nvPr>
        </p:nvSpPr>
        <p:spPr>
          <a:xfrm>
            <a:off x="6197600" y="1600203"/>
            <a:ext cx="5384800" cy="4525963"/>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133" name="Google Shape;133;p38"/>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4" name="Google Shape;134;p38"/>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5" name="Google Shape;135;p38"/>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36"/>
        <p:cNvGrpSpPr/>
        <p:nvPr/>
      </p:nvGrpSpPr>
      <p:grpSpPr>
        <a:xfrm>
          <a:off x="0" y="0"/>
          <a:ext cx="0" cy="0"/>
          <a:chOff x="0" y="0"/>
          <a:chExt cx="0" cy="0"/>
        </a:xfrm>
      </p:grpSpPr>
      <p:sp>
        <p:nvSpPr>
          <p:cNvPr id="137" name="Google Shape;137;p39"/>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8" name="Google Shape;138;p39"/>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9" name="Google Shape;139;p39"/>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1"/>
        <p:cNvGrpSpPr/>
        <p:nvPr/>
      </p:nvGrpSpPr>
      <p:grpSpPr>
        <a:xfrm>
          <a:off x="0" y="0"/>
          <a:ext cx="0" cy="0"/>
          <a:chOff x="0" y="0"/>
          <a:chExt cx="0" cy="0"/>
        </a:xfrm>
      </p:grpSpPr>
      <p:sp>
        <p:nvSpPr>
          <p:cNvPr id="22" name="Google Shape;22;p24"/>
          <p:cNvSpPr txBox="1">
            <a:spLocks noGrp="1"/>
          </p:cNvSpPr>
          <p:nvPr>
            <p:ph type="ctrTitle"/>
          </p:nvPr>
        </p:nvSpPr>
        <p:spPr>
          <a:xfrm>
            <a:off x="914400" y="2130432"/>
            <a:ext cx="10363200" cy="14700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3" name="Google Shape;23;p24"/>
          <p:cNvSpPr txBox="1">
            <a:spLocks noGrp="1"/>
          </p:cNvSpPr>
          <p:nvPr>
            <p:ph type="subTitle" idx="1"/>
          </p:nvPr>
        </p:nvSpPr>
        <p:spPr>
          <a:xfrm>
            <a:off x="1828800" y="3886200"/>
            <a:ext cx="8534400" cy="17526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640"/>
              </a:spcBef>
              <a:spcAft>
                <a:spcPts val="0"/>
              </a:spcAft>
              <a:buClr>
                <a:schemeClr val="dk1"/>
              </a:buClr>
              <a:buSzPts val="3200"/>
              <a:buFont typeface="Times New Roman"/>
              <a:buNone/>
              <a:defRPr/>
            </a:lvl1pPr>
            <a:lvl2pPr lvl="1" algn="ctr">
              <a:lnSpc>
                <a:spcPct val="100000"/>
              </a:lnSpc>
              <a:spcBef>
                <a:spcPts val="560"/>
              </a:spcBef>
              <a:spcAft>
                <a:spcPts val="0"/>
              </a:spcAft>
              <a:buClr>
                <a:schemeClr val="dk1"/>
              </a:buClr>
              <a:buSzPts val="2800"/>
              <a:buFont typeface="Times New Roman"/>
              <a:buNone/>
              <a:defRPr/>
            </a:lvl2pPr>
            <a:lvl3pPr lvl="2" algn="ctr">
              <a:lnSpc>
                <a:spcPct val="100000"/>
              </a:lnSpc>
              <a:spcBef>
                <a:spcPts val="480"/>
              </a:spcBef>
              <a:spcAft>
                <a:spcPts val="0"/>
              </a:spcAft>
              <a:buClr>
                <a:schemeClr val="dk1"/>
              </a:buClr>
              <a:buSzPts val="2400"/>
              <a:buFont typeface="Times New Roman"/>
              <a:buNone/>
              <a:defRPr/>
            </a:lvl3pPr>
            <a:lvl4pPr lvl="3" algn="ctr">
              <a:lnSpc>
                <a:spcPct val="100000"/>
              </a:lnSpc>
              <a:spcBef>
                <a:spcPts val="400"/>
              </a:spcBef>
              <a:spcAft>
                <a:spcPts val="0"/>
              </a:spcAft>
              <a:buClr>
                <a:schemeClr val="dk1"/>
              </a:buClr>
              <a:buSzPts val="2000"/>
              <a:buFont typeface="Times New Roman"/>
              <a:buNone/>
              <a:defRPr/>
            </a:lvl4pPr>
            <a:lvl5pPr lvl="4" algn="ctr">
              <a:lnSpc>
                <a:spcPct val="100000"/>
              </a:lnSpc>
              <a:spcBef>
                <a:spcPts val="400"/>
              </a:spcBef>
              <a:spcAft>
                <a:spcPts val="0"/>
              </a:spcAft>
              <a:buClr>
                <a:schemeClr val="dk1"/>
              </a:buClr>
              <a:buSzPts val="2000"/>
              <a:buFont typeface="Times New Roman"/>
              <a:buNone/>
              <a:defRPr/>
            </a:lvl5pPr>
            <a:lvl6pPr lvl="5" algn="ctr">
              <a:lnSpc>
                <a:spcPct val="100000"/>
              </a:lnSpc>
              <a:spcBef>
                <a:spcPts val="400"/>
              </a:spcBef>
              <a:spcAft>
                <a:spcPts val="0"/>
              </a:spcAft>
              <a:buClr>
                <a:schemeClr val="dk1"/>
              </a:buClr>
              <a:buSzPts val="2000"/>
              <a:buFont typeface="Times New Roman"/>
              <a:buNone/>
              <a:defRPr/>
            </a:lvl6pPr>
            <a:lvl7pPr lvl="6" algn="ctr">
              <a:lnSpc>
                <a:spcPct val="100000"/>
              </a:lnSpc>
              <a:spcBef>
                <a:spcPts val="400"/>
              </a:spcBef>
              <a:spcAft>
                <a:spcPts val="0"/>
              </a:spcAft>
              <a:buClr>
                <a:schemeClr val="dk1"/>
              </a:buClr>
              <a:buSzPts val="2000"/>
              <a:buFont typeface="Times New Roman"/>
              <a:buNone/>
              <a:defRPr/>
            </a:lvl7pPr>
            <a:lvl8pPr lvl="7" algn="ctr">
              <a:lnSpc>
                <a:spcPct val="100000"/>
              </a:lnSpc>
              <a:spcBef>
                <a:spcPts val="400"/>
              </a:spcBef>
              <a:spcAft>
                <a:spcPts val="0"/>
              </a:spcAft>
              <a:buClr>
                <a:schemeClr val="dk1"/>
              </a:buClr>
              <a:buSzPts val="2000"/>
              <a:buFont typeface="Times New Roman"/>
              <a:buNone/>
              <a:defRPr/>
            </a:lvl8pPr>
            <a:lvl9pPr lvl="8" algn="ctr">
              <a:lnSpc>
                <a:spcPct val="100000"/>
              </a:lnSpc>
              <a:spcBef>
                <a:spcPts val="400"/>
              </a:spcBef>
              <a:spcAft>
                <a:spcPts val="0"/>
              </a:spcAft>
              <a:buClr>
                <a:schemeClr val="dk1"/>
              </a:buClr>
              <a:buSzPts val="2000"/>
              <a:buFont typeface="Times New Roman"/>
              <a:buNone/>
              <a:defRPr/>
            </a:lvl9pPr>
          </a:lstStyle>
          <a:p>
            <a:endParaRPr/>
          </a:p>
        </p:txBody>
      </p:sp>
      <p:sp>
        <p:nvSpPr>
          <p:cNvPr id="24" name="Google Shape;24;p24"/>
          <p:cNvSpPr txBox="1">
            <a:spLocks noGrp="1"/>
          </p:cNvSpPr>
          <p:nvPr>
            <p:ph type="dt" idx="10"/>
          </p:nvPr>
        </p:nvSpPr>
        <p:spPr>
          <a:xfrm>
            <a:off x="609600" y="6245225"/>
            <a:ext cx="28448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24"/>
          <p:cNvSpPr txBox="1">
            <a:spLocks noGrp="1"/>
          </p:cNvSpPr>
          <p:nvPr>
            <p:ph type="ftr" idx="11"/>
          </p:nvPr>
        </p:nvSpPr>
        <p:spPr>
          <a:xfrm>
            <a:off x="4165600" y="6245225"/>
            <a:ext cx="3860800" cy="47625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24"/>
          <p:cNvSpPr txBox="1">
            <a:spLocks noGrp="1"/>
          </p:cNvSpPr>
          <p:nvPr>
            <p:ph type="sldNum" idx="12"/>
          </p:nvPr>
        </p:nvSpPr>
        <p:spPr>
          <a:xfrm>
            <a:off x="8737600" y="6245225"/>
            <a:ext cx="28448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40"/>
        <p:cNvGrpSpPr/>
        <p:nvPr/>
      </p:nvGrpSpPr>
      <p:grpSpPr>
        <a:xfrm>
          <a:off x="0" y="0"/>
          <a:ext cx="0" cy="0"/>
          <a:chOff x="0" y="0"/>
          <a:chExt cx="0" cy="0"/>
        </a:xfrm>
      </p:grpSpPr>
      <p:sp>
        <p:nvSpPr>
          <p:cNvPr id="141" name="Google Shape;141;p40"/>
          <p:cNvSpPr txBox="1">
            <a:spLocks noGrp="1"/>
          </p:cNvSpPr>
          <p:nvPr>
            <p:ph type="title"/>
          </p:nvPr>
        </p:nvSpPr>
        <p:spPr>
          <a:xfrm>
            <a:off x="609602" y="273050"/>
            <a:ext cx="4011084" cy="116205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2000" b="1"/>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42" name="Google Shape;142;p40"/>
          <p:cNvSpPr txBox="1">
            <a:spLocks noGrp="1"/>
          </p:cNvSpPr>
          <p:nvPr>
            <p:ph type="body" idx="1"/>
          </p:nvPr>
        </p:nvSpPr>
        <p:spPr>
          <a:xfrm>
            <a:off x="4766733" y="273053"/>
            <a:ext cx="6815667" cy="5853113"/>
          </a:xfrm>
          <a:prstGeom prst="rect">
            <a:avLst/>
          </a:prstGeom>
          <a:noFill/>
          <a:ln>
            <a:noFill/>
          </a:ln>
        </p:spPr>
        <p:txBody>
          <a:bodyPr spcFirstLastPara="1" wrap="square" lIns="91425" tIns="45700" rIns="91425" bIns="45700" anchor="t" anchorCtr="0">
            <a:no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06400" algn="l">
              <a:lnSpc>
                <a:spcPct val="100000"/>
              </a:lnSpc>
              <a:spcBef>
                <a:spcPts val="560"/>
              </a:spcBef>
              <a:spcAft>
                <a:spcPts val="0"/>
              </a:spcAft>
              <a:buClr>
                <a:schemeClr val="dk1"/>
              </a:buClr>
              <a:buSzPts val="2800"/>
              <a:buChar char="–"/>
              <a:defRPr sz="2800"/>
            </a:lvl2pPr>
            <a:lvl3pPr marL="1371600" lvl="2" indent="-381000" algn="l">
              <a:lnSpc>
                <a:spcPct val="100000"/>
              </a:lnSpc>
              <a:spcBef>
                <a:spcPts val="480"/>
              </a:spcBef>
              <a:spcAft>
                <a:spcPts val="0"/>
              </a:spcAft>
              <a:buClr>
                <a:schemeClr val="dk1"/>
              </a:buClr>
              <a:buSzPts val="2400"/>
              <a:buChar char="•"/>
              <a:defRPr sz="2400"/>
            </a:lvl3pPr>
            <a:lvl4pPr marL="1828800" lvl="3" indent="-355600" algn="l">
              <a:lnSpc>
                <a:spcPct val="100000"/>
              </a:lnSpc>
              <a:spcBef>
                <a:spcPts val="400"/>
              </a:spcBef>
              <a:spcAft>
                <a:spcPts val="0"/>
              </a:spcAft>
              <a:buClr>
                <a:schemeClr val="dk1"/>
              </a:buClr>
              <a:buSzPts val="2000"/>
              <a:buChar char="–"/>
              <a:defRPr sz="20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143" name="Google Shape;143;p40"/>
          <p:cNvSpPr txBox="1">
            <a:spLocks noGrp="1"/>
          </p:cNvSpPr>
          <p:nvPr>
            <p:ph type="body" idx="2"/>
          </p:nvPr>
        </p:nvSpPr>
        <p:spPr>
          <a:xfrm>
            <a:off x="609602" y="1435103"/>
            <a:ext cx="4011084" cy="4691063"/>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144" name="Google Shape;144;p40"/>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5" name="Google Shape;145;p40"/>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6" name="Google Shape;146;p40"/>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47"/>
        <p:cNvGrpSpPr/>
        <p:nvPr/>
      </p:nvGrpSpPr>
      <p:grpSpPr>
        <a:xfrm>
          <a:off x="0" y="0"/>
          <a:ext cx="0" cy="0"/>
          <a:chOff x="0" y="0"/>
          <a:chExt cx="0" cy="0"/>
        </a:xfrm>
      </p:grpSpPr>
      <p:sp>
        <p:nvSpPr>
          <p:cNvPr id="148" name="Google Shape;148;p41"/>
          <p:cNvSpPr txBox="1">
            <a:spLocks noGrp="1"/>
          </p:cNvSpPr>
          <p:nvPr>
            <p:ph type="title"/>
          </p:nvPr>
        </p:nvSpPr>
        <p:spPr>
          <a:xfrm>
            <a:off x="2389717" y="4800600"/>
            <a:ext cx="7315200" cy="566738"/>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2000" b="1"/>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49" name="Google Shape;149;p41"/>
          <p:cNvSpPr>
            <a:spLocks noGrp="1"/>
          </p:cNvSpPr>
          <p:nvPr>
            <p:ph type="pic" idx="2"/>
          </p:nvPr>
        </p:nvSpPr>
        <p:spPr>
          <a:xfrm>
            <a:off x="2389717" y="612775"/>
            <a:ext cx="7315200" cy="4114800"/>
          </a:xfrm>
          <a:prstGeom prst="rect">
            <a:avLst/>
          </a:prstGeom>
          <a:noFill/>
          <a:ln>
            <a:noFill/>
          </a:ln>
        </p:spPr>
      </p:sp>
      <p:sp>
        <p:nvSpPr>
          <p:cNvPr id="150" name="Google Shape;150;p41"/>
          <p:cNvSpPr txBox="1">
            <a:spLocks noGrp="1"/>
          </p:cNvSpPr>
          <p:nvPr>
            <p:ph type="body" idx="1"/>
          </p:nvPr>
        </p:nvSpPr>
        <p:spPr>
          <a:xfrm>
            <a:off x="2389717" y="5367338"/>
            <a:ext cx="7315200" cy="804862"/>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151" name="Google Shape;151;p41"/>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2" name="Google Shape;152;p41"/>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3" name="Google Shape;153;p41"/>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54"/>
        <p:cNvGrpSpPr/>
        <p:nvPr/>
      </p:nvGrpSpPr>
      <p:grpSpPr>
        <a:xfrm>
          <a:off x="0" y="0"/>
          <a:ext cx="0" cy="0"/>
          <a:chOff x="0" y="0"/>
          <a:chExt cx="0" cy="0"/>
        </a:xfrm>
      </p:grpSpPr>
      <p:sp>
        <p:nvSpPr>
          <p:cNvPr id="155" name="Google Shape;155;p42"/>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56" name="Google Shape;156;p42"/>
          <p:cNvSpPr txBox="1">
            <a:spLocks noGrp="1"/>
          </p:cNvSpPr>
          <p:nvPr>
            <p:ph type="body" idx="1"/>
          </p:nvPr>
        </p:nvSpPr>
        <p:spPr>
          <a:xfrm rot="5400000">
            <a:off x="3833019" y="-1623215"/>
            <a:ext cx="4525963" cy="109728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57" name="Google Shape;157;p42"/>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8" name="Google Shape;158;p42"/>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9" name="Google Shape;159;p42"/>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60"/>
        <p:cNvGrpSpPr/>
        <p:nvPr/>
      </p:nvGrpSpPr>
      <p:grpSpPr>
        <a:xfrm>
          <a:off x="0" y="0"/>
          <a:ext cx="0" cy="0"/>
          <a:chOff x="0" y="0"/>
          <a:chExt cx="0" cy="0"/>
        </a:xfrm>
      </p:grpSpPr>
      <p:sp>
        <p:nvSpPr>
          <p:cNvPr id="161" name="Google Shape;161;p43"/>
          <p:cNvSpPr txBox="1">
            <a:spLocks noGrp="1"/>
          </p:cNvSpPr>
          <p:nvPr>
            <p:ph type="title"/>
          </p:nvPr>
        </p:nvSpPr>
        <p:spPr>
          <a:xfrm rot="5400000">
            <a:off x="7285038" y="1828804"/>
            <a:ext cx="5851525" cy="27432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62" name="Google Shape;162;p43"/>
          <p:cNvSpPr txBox="1">
            <a:spLocks noGrp="1"/>
          </p:cNvSpPr>
          <p:nvPr>
            <p:ph type="body" idx="1"/>
          </p:nvPr>
        </p:nvSpPr>
        <p:spPr>
          <a:xfrm rot="5400000">
            <a:off x="1697038" y="-812796"/>
            <a:ext cx="5851525" cy="8026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63" name="Google Shape;163;p43"/>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4" name="Google Shape;164;p43"/>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5" name="Google Shape;165;p43"/>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White">
    <p:bg>
      <p:bgRef idx="1001">
        <a:schemeClr val="bg1"/>
      </p:bgRef>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8EA81BD3-2982-134D-933F-B49ABAD06280}"/>
              </a:ext>
            </a:extLst>
          </p:cNvPr>
          <p:cNvSpPr>
            <a:spLocks noGrp="1"/>
          </p:cNvSpPr>
          <p:nvPr>
            <p:ph type="body" sz="quarter" idx="13" hasCustomPrompt="1"/>
          </p:nvPr>
        </p:nvSpPr>
        <p:spPr>
          <a:xfrm>
            <a:off x="1060704" y="5925312"/>
            <a:ext cx="10452100" cy="310624"/>
          </a:xfrm>
        </p:spPr>
        <p:txBody>
          <a:bodyPr>
            <a:norm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lang="en-US" sz="1400" b="0" i="0" u="none" strike="noStrike" kern="1200" cap="none" spc="300" normalizeH="0" baseline="0" noProof="0" dirty="0" smtClean="0">
                <a:ln>
                  <a:noFill/>
                </a:ln>
                <a:solidFill>
                  <a:schemeClr val="tx2"/>
                </a:solidFill>
                <a:effectLst/>
                <a:uLnTx/>
                <a:uFillTx/>
                <a:latin typeface="Arial" panose="020B0604020202020204" pitchFamily="34" charset="0"/>
                <a:ea typeface="+mn-ea"/>
                <a:cs typeface="Arial" panose="020B0604020202020204" pitchFamily="34" charset="0"/>
              </a:defRPr>
            </a:lvl1pPr>
          </a:lstStyle>
          <a:p>
            <a:pPr lvl="0"/>
            <a:r>
              <a:rPr lang="en-US" dirty="0"/>
              <a:t>DATE | PRESENTATION LOCATION</a:t>
            </a:r>
          </a:p>
        </p:txBody>
      </p:sp>
      <p:pic>
        <p:nvPicPr>
          <p:cNvPr id="12" name="Picture 11">
            <a:extLst>
              <a:ext uri="{FF2B5EF4-FFF2-40B4-BE49-F238E27FC236}">
                <a16:creationId xmlns:a16="http://schemas.microsoft.com/office/drawing/2014/main" id="{FDD7C518-0F1E-F540-8365-1307E261B6B3}"/>
              </a:ext>
            </a:extLst>
          </p:cNvPr>
          <p:cNvPicPr>
            <a:picLocks noChangeAspect="1"/>
          </p:cNvPicPr>
          <p:nvPr userDrawn="1"/>
        </p:nvPicPr>
        <p:blipFill>
          <a:blip r:embed="rId2">
            <a:alphaModFix amt="15000"/>
            <a:extLst>
              <a:ext uri="{28A0092B-C50C-407E-A947-70E740481C1C}">
                <a14:useLocalDpi xmlns:a14="http://schemas.microsoft.com/office/drawing/2010/main" val="0"/>
              </a:ext>
            </a:extLst>
          </a:blip>
          <a:stretch>
            <a:fillRect/>
          </a:stretch>
        </p:blipFill>
        <p:spPr>
          <a:xfrm>
            <a:off x="7825759" y="2377094"/>
            <a:ext cx="5179136" cy="5179136"/>
          </a:xfrm>
          <a:prstGeom prst="rect">
            <a:avLst/>
          </a:prstGeom>
        </p:spPr>
      </p:pic>
      <p:sp>
        <p:nvSpPr>
          <p:cNvPr id="2" name="Title 1">
            <a:extLst>
              <a:ext uri="{FF2B5EF4-FFF2-40B4-BE49-F238E27FC236}">
                <a16:creationId xmlns:a16="http://schemas.microsoft.com/office/drawing/2014/main" id="{2E255AB1-812B-4B24-BB0B-1C60D593412E}"/>
              </a:ext>
            </a:extLst>
          </p:cNvPr>
          <p:cNvSpPr>
            <a:spLocks noGrp="1"/>
          </p:cNvSpPr>
          <p:nvPr>
            <p:ph type="ctrTitle" hasCustomPrompt="1"/>
          </p:nvPr>
        </p:nvSpPr>
        <p:spPr>
          <a:xfrm>
            <a:off x="1058551" y="917709"/>
            <a:ext cx="10452867" cy="1904169"/>
          </a:xfrm>
        </p:spPr>
        <p:txBody>
          <a:bodyPr anchor="t">
            <a:noAutofit/>
          </a:bodyPr>
          <a:lstStyle>
            <a:lvl1pPr algn="l">
              <a:defRPr sz="6600">
                <a:solidFill>
                  <a:schemeClr val="tx1"/>
                </a:solidFill>
              </a:defRPr>
            </a:lvl1pPr>
          </a:lstStyle>
          <a:p>
            <a:r>
              <a:rPr lang="en-US" dirty="0"/>
              <a:t>Presentation Title </a:t>
            </a:r>
            <a:br>
              <a:rPr lang="en-US" dirty="0"/>
            </a:br>
            <a:r>
              <a:rPr lang="en-US" dirty="0"/>
              <a:t>Goes Here</a:t>
            </a:r>
          </a:p>
        </p:txBody>
      </p:sp>
      <p:cxnSp>
        <p:nvCxnSpPr>
          <p:cNvPr id="10" name="Straight Connector 9">
            <a:extLst>
              <a:ext uri="{FF2B5EF4-FFF2-40B4-BE49-F238E27FC236}">
                <a16:creationId xmlns:a16="http://schemas.microsoft.com/office/drawing/2014/main" id="{9C47A72B-6DD4-B340-9C40-30C9EFD76050}"/>
              </a:ext>
            </a:extLst>
          </p:cNvPr>
          <p:cNvCxnSpPr>
            <a:cxnSpLocks/>
          </p:cNvCxnSpPr>
          <p:nvPr userDrawn="1"/>
        </p:nvCxnSpPr>
        <p:spPr>
          <a:xfrm>
            <a:off x="1161868" y="4588552"/>
            <a:ext cx="384048" cy="0"/>
          </a:xfrm>
          <a:prstGeom prst="line">
            <a:avLst/>
          </a:prstGeom>
          <a:ln w="28575">
            <a:solidFill>
              <a:srgbClr val="00539A"/>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EA3C06E-75EB-B440-969E-EB75AD455265}"/>
              </a:ext>
            </a:extLst>
          </p:cNvPr>
          <p:cNvCxnSpPr>
            <a:cxnSpLocks/>
          </p:cNvCxnSpPr>
          <p:nvPr userDrawn="1"/>
        </p:nvCxnSpPr>
        <p:spPr>
          <a:xfrm>
            <a:off x="1161868" y="5711296"/>
            <a:ext cx="384048" cy="0"/>
          </a:xfrm>
          <a:prstGeom prst="line">
            <a:avLst/>
          </a:prstGeom>
          <a:ln w="28575">
            <a:solidFill>
              <a:srgbClr val="00539A"/>
            </a:solidFill>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5A41DA24-B028-C948-810B-159B290AEA05}"/>
              </a:ext>
            </a:extLst>
          </p:cNvPr>
          <p:cNvSpPr>
            <a:spLocks noGrp="1"/>
          </p:cNvSpPr>
          <p:nvPr>
            <p:ph type="body" sz="quarter" idx="14" hasCustomPrompt="1"/>
          </p:nvPr>
        </p:nvSpPr>
        <p:spPr>
          <a:xfrm>
            <a:off x="1058863" y="4802568"/>
            <a:ext cx="10452100" cy="698268"/>
          </a:xfrm>
        </p:spPr>
        <p:txBody>
          <a:bodyPr anchor="ctr">
            <a:normAutofit/>
          </a:bodyPr>
          <a:lstStyle>
            <a:lvl1pPr marL="0" marR="0" indent="0" algn="l" defTabSz="914400" rtl="0" eaLnBrk="1" fontAlgn="auto" latinLnBrk="0" hangingPunct="1">
              <a:lnSpc>
                <a:spcPct val="100000"/>
              </a:lnSpc>
              <a:spcBef>
                <a:spcPts val="0"/>
              </a:spcBef>
              <a:spcAft>
                <a:spcPts val="0"/>
              </a:spcAft>
              <a:buClrTx/>
              <a:buSzTx/>
              <a:buFontTx/>
              <a:buNone/>
              <a:tabLst/>
              <a:defRPr sz="1800" b="0" i="0">
                <a:latin typeface="Arial" panose="020B0604020202020204" pitchFamily="34" charset="0"/>
                <a:cs typeface="Arial" panose="020B0604020202020204" pitchFamily="34" charset="0"/>
              </a:defRPr>
            </a:lvl1pPr>
          </a:lstStyle>
          <a:p>
            <a:pPr lvl="0"/>
            <a:r>
              <a:rPr lang="en-US" dirty="0"/>
              <a:t>Office Information</a:t>
            </a:r>
          </a:p>
        </p:txBody>
      </p:sp>
      <p:sp>
        <p:nvSpPr>
          <p:cNvPr id="4" name="Text Placeholder 3">
            <a:extLst>
              <a:ext uri="{FF2B5EF4-FFF2-40B4-BE49-F238E27FC236}">
                <a16:creationId xmlns:a16="http://schemas.microsoft.com/office/drawing/2014/main" id="{02174EA9-E173-7E4B-A563-F07A0BCDAFF3}"/>
              </a:ext>
            </a:extLst>
          </p:cNvPr>
          <p:cNvSpPr>
            <a:spLocks noGrp="1"/>
          </p:cNvSpPr>
          <p:nvPr>
            <p:ph type="body" sz="quarter" idx="15" hasCustomPrompt="1"/>
          </p:nvPr>
        </p:nvSpPr>
        <p:spPr>
          <a:xfrm>
            <a:off x="1058863" y="3019425"/>
            <a:ext cx="10452100" cy="1293813"/>
          </a:xfrm>
        </p:spPr>
        <p:txBody>
          <a:bodyPr>
            <a:normAutofit/>
          </a:bodyPr>
          <a:lstStyle>
            <a:lvl1pPr marL="0" indent="0">
              <a:buNone/>
              <a:defRPr sz="2600" b="1" baseline="0">
                <a:solidFill>
                  <a:srgbClr val="217EAC"/>
                </a:solidFill>
              </a:defRPr>
            </a:lvl1pPr>
          </a:lstStyle>
          <a:p>
            <a:pPr lvl="0"/>
            <a:r>
              <a:rPr lang="en-US" dirty="0"/>
              <a:t>Presentation Author Name and Credentials</a:t>
            </a:r>
          </a:p>
          <a:p>
            <a:pPr lvl="0"/>
            <a:r>
              <a:rPr lang="en-US" dirty="0"/>
              <a:t>Affiliation Goes Here</a:t>
            </a:r>
          </a:p>
        </p:txBody>
      </p:sp>
    </p:spTree>
    <p:extLst>
      <p:ext uri="{BB962C8B-B14F-4D97-AF65-F5344CB8AC3E}">
        <p14:creationId xmlns:p14="http://schemas.microsoft.com/office/powerpoint/2010/main" val="2882595686"/>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25"/>
          <p:cNvSpPr txBox="1">
            <a:spLocks noGrp="1"/>
          </p:cNvSpPr>
          <p:nvPr>
            <p:ph type="title"/>
          </p:nvPr>
        </p:nvSpPr>
        <p:spPr>
          <a:xfrm>
            <a:off x="963084" y="4406907"/>
            <a:ext cx="10363200" cy="136207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4000" b="1" cap="none"/>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9" name="Google Shape;29;p25"/>
          <p:cNvSpPr txBox="1">
            <a:spLocks noGrp="1"/>
          </p:cNvSpPr>
          <p:nvPr>
            <p:ph type="body" idx="1"/>
          </p:nvPr>
        </p:nvSpPr>
        <p:spPr>
          <a:xfrm>
            <a:off x="963084" y="2906713"/>
            <a:ext cx="10363200" cy="1500187"/>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00"/>
              </a:spcBef>
              <a:spcAft>
                <a:spcPts val="0"/>
              </a:spcAft>
              <a:buClr>
                <a:schemeClr val="dk1"/>
              </a:buClr>
              <a:buSzPts val="2000"/>
              <a:buFont typeface="Times New Roman"/>
              <a:buNone/>
              <a:defRPr sz="2000"/>
            </a:lvl1pPr>
            <a:lvl2pPr marL="914400" lvl="1" indent="-228600" algn="l">
              <a:lnSpc>
                <a:spcPct val="100000"/>
              </a:lnSpc>
              <a:spcBef>
                <a:spcPts val="360"/>
              </a:spcBef>
              <a:spcAft>
                <a:spcPts val="0"/>
              </a:spcAft>
              <a:buClr>
                <a:schemeClr val="dk1"/>
              </a:buClr>
              <a:buSzPts val="1800"/>
              <a:buFont typeface="Times New Roman"/>
              <a:buNone/>
              <a:defRPr sz="1800"/>
            </a:lvl2pPr>
            <a:lvl3pPr marL="1371600" lvl="2" indent="-228600" algn="l">
              <a:lnSpc>
                <a:spcPct val="100000"/>
              </a:lnSpc>
              <a:spcBef>
                <a:spcPts val="320"/>
              </a:spcBef>
              <a:spcAft>
                <a:spcPts val="0"/>
              </a:spcAft>
              <a:buClr>
                <a:schemeClr val="dk1"/>
              </a:buClr>
              <a:buSzPts val="1600"/>
              <a:buFont typeface="Times New Roman"/>
              <a:buNone/>
              <a:defRPr sz="1600"/>
            </a:lvl3pPr>
            <a:lvl4pPr marL="1828800" lvl="3" indent="-228600" algn="l">
              <a:lnSpc>
                <a:spcPct val="100000"/>
              </a:lnSpc>
              <a:spcBef>
                <a:spcPts val="280"/>
              </a:spcBef>
              <a:spcAft>
                <a:spcPts val="0"/>
              </a:spcAft>
              <a:buClr>
                <a:schemeClr val="dk1"/>
              </a:buClr>
              <a:buSzPts val="1400"/>
              <a:buFont typeface="Times New Roman"/>
              <a:buNone/>
              <a:defRPr sz="1400"/>
            </a:lvl4pPr>
            <a:lvl5pPr marL="2286000" lvl="4" indent="-228600" algn="l">
              <a:lnSpc>
                <a:spcPct val="100000"/>
              </a:lnSpc>
              <a:spcBef>
                <a:spcPts val="280"/>
              </a:spcBef>
              <a:spcAft>
                <a:spcPts val="0"/>
              </a:spcAft>
              <a:buClr>
                <a:schemeClr val="dk1"/>
              </a:buClr>
              <a:buSzPts val="1400"/>
              <a:buFont typeface="Times New Roman"/>
              <a:buNone/>
              <a:defRPr sz="1400"/>
            </a:lvl5pPr>
            <a:lvl6pPr marL="2743200" lvl="5" indent="-228600" algn="l">
              <a:lnSpc>
                <a:spcPct val="100000"/>
              </a:lnSpc>
              <a:spcBef>
                <a:spcPts val="280"/>
              </a:spcBef>
              <a:spcAft>
                <a:spcPts val="0"/>
              </a:spcAft>
              <a:buClr>
                <a:schemeClr val="dk1"/>
              </a:buClr>
              <a:buSzPts val="1400"/>
              <a:buFont typeface="Times New Roman"/>
              <a:buNone/>
              <a:defRPr sz="1400"/>
            </a:lvl6pPr>
            <a:lvl7pPr marL="3200400" lvl="6" indent="-228600" algn="l">
              <a:lnSpc>
                <a:spcPct val="100000"/>
              </a:lnSpc>
              <a:spcBef>
                <a:spcPts val="280"/>
              </a:spcBef>
              <a:spcAft>
                <a:spcPts val="0"/>
              </a:spcAft>
              <a:buClr>
                <a:schemeClr val="dk1"/>
              </a:buClr>
              <a:buSzPts val="1400"/>
              <a:buFont typeface="Times New Roman"/>
              <a:buNone/>
              <a:defRPr sz="1400"/>
            </a:lvl7pPr>
            <a:lvl8pPr marL="3657600" lvl="7" indent="-228600" algn="l">
              <a:lnSpc>
                <a:spcPct val="100000"/>
              </a:lnSpc>
              <a:spcBef>
                <a:spcPts val="280"/>
              </a:spcBef>
              <a:spcAft>
                <a:spcPts val="0"/>
              </a:spcAft>
              <a:buClr>
                <a:schemeClr val="dk1"/>
              </a:buClr>
              <a:buSzPts val="1400"/>
              <a:buFont typeface="Times New Roman"/>
              <a:buNone/>
              <a:defRPr sz="1400"/>
            </a:lvl8pPr>
            <a:lvl9pPr marL="4114800" lvl="8" indent="-228600" algn="l">
              <a:lnSpc>
                <a:spcPct val="100000"/>
              </a:lnSpc>
              <a:spcBef>
                <a:spcPts val="280"/>
              </a:spcBef>
              <a:spcAft>
                <a:spcPts val="0"/>
              </a:spcAft>
              <a:buClr>
                <a:schemeClr val="dk1"/>
              </a:buClr>
              <a:buSzPts val="1400"/>
              <a:buFont typeface="Times New Roman"/>
              <a:buNone/>
              <a:defRPr sz="1400"/>
            </a:lvl9pPr>
          </a:lstStyle>
          <a:p>
            <a:endParaRPr/>
          </a:p>
        </p:txBody>
      </p:sp>
      <p:sp>
        <p:nvSpPr>
          <p:cNvPr id="30" name="Google Shape;30;p25"/>
          <p:cNvSpPr txBox="1">
            <a:spLocks noGrp="1"/>
          </p:cNvSpPr>
          <p:nvPr>
            <p:ph type="dt" idx="10"/>
          </p:nvPr>
        </p:nvSpPr>
        <p:spPr>
          <a:xfrm>
            <a:off x="609600" y="6245225"/>
            <a:ext cx="28448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25"/>
          <p:cNvSpPr txBox="1">
            <a:spLocks noGrp="1"/>
          </p:cNvSpPr>
          <p:nvPr>
            <p:ph type="ftr" idx="11"/>
          </p:nvPr>
        </p:nvSpPr>
        <p:spPr>
          <a:xfrm>
            <a:off x="4165600" y="6245225"/>
            <a:ext cx="3860800" cy="47625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25"/>
          <p:cNvSpPr txBox="1">
            <a:spLocks noGrp="1"/>
          </p:cNvSpPr>
          <p:nvPr>
            <p:ph type="sldNum" idx="12"/>
          </p:nvPr>
        </p:nvSpPr>
        <p:spPr>
          <a:xfrm>
            <a:off x="8737600" y="6245225"/>
            <a:ext cx="28448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26"/>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35" name="Google Shape;35;p26"/>
          <p:cNvSpPr txBox="1">
            <a:spLocks noGrp="1"/>
          </p:cNvSpPr>
          <p:nvPr>
            <p:ph type="body" idx="1"/>
          </p:nvPr>
        </p:nvSpPr>
        <p:spPr>
          <a:xfrm>
            <a:off x="609600" y="1600206"/>
            <a:ext cx="5384800" cy="4525963"/>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chemeClr val="dk1"/>
              </a:buClr>
              <a:buSzPts val="2800"/>
              <a:buFont typeface="Times New Roman"/>
              <a:buChar char="•"/>
              <a:defRPr sz="2800"/>
            </a:lvl1pPr>
            <a:lvl2pPr marL="914400" lvl="1" indent="-381000" algn="l">
              <a:lnSpc>
                <a:spcPct val="100000"/>
              </a:lnSpc>
              <a:spcBef>
                <a:spcPts val="480"/>
              </a:spcBef>
              <a:spcAft>
                <a:spcPts val="0"/>
              </a:spcAft>
              <a:buClr>
                <a:schemeClr val="dk1"/>
              </a:buClr>
              <a:buSzPts val="2400"/>
              <a:buFont typeface="Times New Roman"/>
              <a:buChar char="–"/>
              <a:defRPr sz="2400"/>
            </a:lvl2pPr>
            <a:lvl3pPr marL="1371600" lvl="2" indent="-355600" algn="l">
              <a:lnSpc>
                <a:spcPct val="100000"/>
              </a:lnSpc>
              <a:spcBef>
                <a:spcPts val="400"/>
              </a:spcBef>
              <a:spcAft>
                <a:spcPts val="0"/>
              </a:spcAft>
              <a:buClr>
                <a:schemeClr val="dk1"/>
              </a:buClr>
              <a:buSzPts val="2000"/>
              <a:buFont typeface="Times New Roman"/>
              <a:buChar char="•"/>
              <a:defRPr sz="2000"/>
            </a:lvl3pPr>
            <a:lvl4pPr marL="1828800" lvl="3" indent="-342900" algn="l">
              <a:lnSpc>
                <a:spcPct val="100000"/>
              </a:lnSpc>
              <a:spcBef>
                <a:spcPts val="360"/>
              </a:spcBef>
              <a:spcAft>
                <a:spcPts val="0"/>
              </a:spcAft>
              <a:buClr>
                <a:schemeClr val="dk1"/>
              </a:buClr>
              <a:buSzPts val="1800"/>
              <a:buFont typeface="Times New Roman"/>
              <a:buChar char="–"/>
              <a:defRPr sz="1800"/>
            </a:lvl4pPr>
            <a:lvl5pPr marL="2286000" lvl="4" indent="-342900" algn="l">
              <a:lnSpc>
                <a:spcPct val="100000"/>
              </a:lnSpc>
              <a:spcBef>
                <a:spcPts val="360"/>
              </a:spcBef>
              <a:spcAft>
                <a:spcPts val="0"/>
              </a:spcAft>
              <a:buClr>
                <a:schemeClr val="dk1"/>
              </a:buClr>
              <a:buSzPts val="1800"/>
              <a:buFont typeface="Times New Roman"/>
              <a:buChar char="»"/>
              <a:defRPr sz="1800"/>
            </a:lvl5pPr>
            <a:lvl6pPr marL="2743200" lvl="5" indent="-342900" algn="l">
              <a:lnSpc>
                <a:spcPct val="100000"/>
              </a:lnSpc>
              <a:spcBef>
                <a:spcPts val="360"/>
              </a:spcBef>
              <a:spcAft>
                <a:spcPts val="0"/>
              </a:spcAft>
              <a:buClr>
                <a:schemeClr val="dk1"/>
              </a:buClr>
              <a:buSzPts val="1800"/>
              <a:buFont typeface="Times New Roman"/>
              <a:buChar char="»"/>
              <a:defRPr sz="1800"/>
            </a:lvl6pPr>
            <a:lvl7pPr marL="3200400" lvl="6" indent="-342900" algn="l">
              <a:lnSpc>
                <a:spcPct val="100000"/>
              </a:lnSpc>
              <a:spcBef>
                <a:spcPts val="360"/>
              </a:spcBef>
              <a:spcAft>
                <a:spcPts val="0"/>
              </a:spcAft>
              <a:buClr>
                <a:schemeClr val="dk1"/>
              </a:buClr>
              <a:buSzPts val="1800"/>
              <a:buFont typeface="Times New Roman"/>
              <a:buChar char="»"/>
              <a:defRPr sz="1800"/>
            </a:lvl7pPr>
            <a:lvl8pPr marL="3657600" lvl="7" indent="-342900" algn="l">
              <a:lnSpc>
                <a:spcPct val="100000"/>
              </a:lnSpc>
              <a:spcBef>
                <a:spcPts val="360"/>
              </a:spcBef>
              <a:spcAft>
                <a:spcPts val="0"/>
              </a:spcAft>
              <a:buClr>
                <a:schemeClr val="dk1"/>
              </a:buClr>
              <a:buSzPts val="1800"/>
              <a:buFont typeface="Times New Roman"/>
              <a:buChar char="»"/>
              <a:defRPr sz="1800"/>
            </a:lvl8pPr>
            <a:lvl9pPr marL="4114800" lvl="8" indent="-342900" algn="l">
              <a:lnSpc>
                <a:spcPct val="100000"/>
              </a:lnSpc>
              <a:spcBef>
                <a:spcPts val="360"/>
              </a:spcBef>
              <a:spcAft>
                <a:spcPts val="0"/>
              </a:spcAft>
              <a:buClr>
                <a:schemeClr val="dk1"/>
              </a:buClr>
              <a:buSzPts val="1800"/>
              <a:buFont typeface="Times New Roman"/>
              <a:buChar char="»"/>
              <a:defRPr sz="1800"/>
            </a:lvl9pPr>
          </a:lstStyle>
          <a:p>
            <a:endParaRPr/>
          </a:p>
        </p:txBody>
      </p:sp>
      <p:sp>
        <p:nvSpPr>
          <p:cNvPr id="36" name="Google Shape;36;p26"/>
          <p:cNvSpPr txBox="1">
            <a:spLocks noGrp="1"/>
          </p:cNvSpPr>
          <p:nvPr>
            <p:ph type="body" idx="2"/>
          </p:nvPr>
        </p:nvSpPr>
        <p:spPr>
          <a:xfrm>
            <a:off x="6197600" y="1600206"/>
            <a:ext cx="5384800" cy="4525963"/>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chemeClr val="dk1"/>
              </a:buClr>
              <a:buSzPts val="2800"/>
              <a:buFont typeface="Times New Roman"/>
              <a:buChar char="•"/>
              <a:defRPr sz="2800"/>
            </a:lvl1pPr>
            <a:lvl2pPr marL="914400" lvl="1" indent="-381000" algn="l">
              <a:lnSpc>
                <a:spcPct val="100000"/>
              </a:lnSpc>
              <a:spcBef>
                <a:spcPts val="480"/>
              </a:spcBef>
              <a:spcAft>
                <a:spcPts val="0"/>
              </a:spcAft>
              <a:buClr>
                <a:schemeClr val="dk1"/>
              </a:buClr>
              <a:buSzPts val="2400"/>
              <a:buFont typeface="Times New Roman"/>
              <a:buChar char="–"/>
              <a:defRPr sz="2400"/>
            </a:lvl2pPr>
            <a:lvl3pPr marL="1371600" lvl="2" indent="-355600" algn="l">
              <a:lnSpc>
                <a:spcPct val="100000"/>
              </a:lnSpc>
              <a:spcBef>
                <a:spcPts val="400"/>
              </a:spcBef>
              <a:spcAft>
                <a:spcPts val="0"/>
              </a:spcAft>
              <a:buClr>
                <a:schemeClr val="dk1"/>
              </a:buClr>
              <a:buSzPts val="2000"/>
              <a:buFont typeface="Times New Roman"/>
              <a:buChar char="•"/>
              <a:defRPr sz="2000"/>
            </a:lvl3pPr>
            <a:lvl4pPr marL="1828800" lvl="3" indent="-342900" algn="l">
              <a:lnSpc>
                <a:spcPct val="100000"/>
              </a:lnSpc>
              <a:spcBef>
                <a:spcPts val="360"/>
              </a:spcBef>
              <a:spcAft>
                <a:spcPts val="0"/>
              </a:spcAft>
              <a:buClr>
                <a:schemeClr val="dk1"/>
              </a:buClr>
              <a:buSzPts val="1800"/>
              <a:buFont typeface="Times New Roman"/>
              <a:buChar char="–"/>
              <a:defRPr sz="1800"/>
            </a:lvl4pPr>
            <a:lvl5pPr marL="2286000" lvl="4" indent="-342900" algn="l">
              <a:lnSpc>
                <a:spcPct val="100000"/>
              </a:lnSpc>
              <a:spcBef>
                <a:spcPts val="360"/>
              </a:spcBef>
              <a:spcAft>
                <a:spcPts val="0"/>
              </a:spcAft>
              <a:buClr>
                <a:schemeClr val="dk1"/>
              </a:buClr>
              <a:buSzPts val="1800"/>
              <a:buFont typeface="Times New Roman"/>
              <a:buChar char="»"/>
              <a:defRPr sz="1800"/>
            </a:lvl5pPr>
            <a:lvl6pPr marL="2743200" lvl="5" indent="-342900" algn="l">
              <a:lnSpc>
                <a:spcPct val="100000"/>
              </a:lnSpc>
              <a:spcBef>
                <a:spcPts val="360"/>
              </a:spcBef>
              <a:spcAft>
                <a:spcPts val="0"/>
              </a:spcAft>
              <a:buClr>
                <a:schemeClr val="dk1"/>
              </a:buClr>
              <a:buSzPts val="1800"/>
              <a:buFont typeface="Times New Roman"/>
              <a:buChar char="»"/>
              <a:defRPr sz="1800"/>
            </a:lvl6pPr>
            <a:lvl7pPr marL="3200400" lvl="6" indent="-342900" algn="l">
              <a:lnSpc>
                <a:spcPct val="100000"/>
              </a:lnSpc>
              <a:spcBef>
                <a:spcPts val="360"/>
              </a:spcBef>
              <a:spcAft>
                <a:spcPts val="0"/>
              </a:spcAft>
              <a:buClr>
                <a:schemeClr val="dk1"/>
              </a:buClr>
              <a:buSzPts val="1800"/>
              <a:buFont typeface="Times New Roman"/>
              <a:buChar char="»"/>
              <a:defRPr sz="1800"/>
            </a:lvl7pPr>
            <a:lvl8pPr marL="3657600" lvl="7" indent="-342900" algn="l">
              <a:lnSpc>
                <a:spcPct val="100000"/>
              </a:lnSpc>
              <a:spcBef>
                <a:spcPts val="360"/>
              </a:spcBef>
              <a:spcAft>
                <a:spcPts val="0"/>
              </a:spcAft>
              <a:buClr>
                <a:schemeClr val="dk1"/>
              </a:buClr>
              <a:buSzPts val="1800"/>
              <a:buFont typeface="Times New Roman"/>
              <a:buChar char="»"/>
              <a:defRPr sz="1800"/>
            </a:lvl8pPr>
            <a:lvl9pPr marL="4114800" lvl="8" indent="-342900" algn="l">
              <a:lnSpc>
                <a:spcPct val="100000"/>
              </a:lnSpc>
              <a:spcBef>
                <a:spcPts val="360"/>
              </a:spcBef>
              <a:spcAft>
                <a:spcPts val="0"/>
              </a:spcAft>
              <a:buClr>
                <a:schemeClr val="dk1"/>
              </a:buClr>
              <a:buSzPts val="1800"/>
              <a:buFont typeface="Times New Roman"/>
              <a:buChar char="»"/>
              <a:defRPr sz="1800"/>
            </a:lvl9pPr>
          </a:lstStyle>
          <a:p>
            <a:endParaRPr/>
          </a:p>
        </p:txBody>
      </p:sp>
      <p:sp>
        <p:nvSpPr>
          <p:cNvPr id="37" name="Google Shape;37;p26"/>
          <p:cNvSpPr txBox="1">
            <a:spLocks noGrp="1"/>
          </p:cNvSpPr>
          <p:nvPr>
            <p:ph type="dt" idx="10"/>
          </p:nvPr>
        </p:nvSpPr>
        <p:spPr>
          <a:xfrm>
            <a:off x="609600" y="6245225"/>
            <a:ext cx="28448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26"/>
          <p:cNvSpPr txBox="1">
            <a:spLocks noGrp="1"/>
          </p:cNvSpPr>
          <p:nvPr>
            <p:ph type="ftr" idx="11"/>
          </p:nvPr>
        </p:nvSpPr>
        <p:spPr>
          <a:xfrm>
            <a:off x="4165600" y="6245225"/>
            <a:ext cx="3860800" cy="47625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6"/>
          <p:cNvSpPr txBox="1">
            <a:spLocks noGrp="1"/>
          </p:cNvSpPr>
          <p:nvPr>
            <p:ph type="sldNum" idx="12"/>
          </p:nvPr>
        </p:nvSpPr>
        <p:spPr>
          <a:xfrm>
            <a:off x="8737600" y="6245225"/>
            <a:ext cx="28448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27"/>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42" name="Google Shape;42;p27"/>
          <p:cNvSpPr txBox="1">
            <a:spLocks noGrp="1"/>
          </p:cNvSpPr>
          <p:nvPr>
            <p:ph type="body" idx="1"/>
          </p:nvPr>
        </p:nvSpPr>
        <p:spPr>
          <a:xfrm>
            <a:off x="609600" y="1535113"/>
            <a:ext cx="5386917"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Clr>
                <a:schemeClr val="dk1"/>
              </a:buClr>
              <a:buSzPts val="2400"/>
              <a:buFont typeface="Times New Roman"/>
              <a:buNone/>
              <a:defRPr sz="2400" b="1"/>
            </a:lvl1pPr>
            <a:lvl2pPr marL="914400" lvl="1" indent="-228600" algn="l">
              <a:lnSpc>
                <a:spcPct val="100000"/>
              </a:lnSpc>
              <a:spcBef>
                <a:spcPts val="400"/>
              </a:spcBef>
              <a:spcAft>
                <a:spcPts val="0"/>
              </a:spcAft>
              <a:buClr>
                <a:schemeClr val="dk1"/>
              </a:buClr>
              <a:buSzPts val="2000"/>
              <a:buFont typeface="Times New Roman"/>
              <a:buNone/>
              <a:defRPr sz="2000" b="1"/>
            </a:lvl2pPr>
            <a:lvl3pPr marL="1371600" lvl="2" indent="-228600" algn="l">
              <a:lnSpc>
                <a:spcPct val="100000"/>
              </a:lnSpc>
              <a:spcBef>
                <a:spcPts val="360"/>
              </a:spcBef>
              <a:spcAft>
                <a:spcPts val="0"/>
              </a:spcAft>
              <a:buClr>
                <a:schemeClr val="dk1"/>
              </a:buClr>
              <a:buSzPts val="1800"/>
              <a:buFont typeface="Times New Roman"/>
              <a:buNone/>
              <a:defRPr sz="1800" b="1"/>
            </a:lvl3pPr>
            <a:lvl4pPr marL="1828800" lvl="3" indent="-228600" algn="l">
              <a:lnSpc>
                <a:spcPct val="100000"/>
              </a:lnSpc>
              <a:spcBef>
                <a:spcPts val="320"/>
              </a:spcBef>
              <a:spcAft>
                <a:spcPts val="0"/>
              </a:spcAft>
              <a:buClr>
                <a:schemeClr val="dk1"/>
              </a:buClr>
              <a:buSzPts val="1600"/>
              <a:buFont typeface="Times New Roman"/>
              <a:buNone/>
              <a:defRPr sz="1600" b="1"/>
            </a:lvl4pPr>
            <a:lvl5pPr marL="2286000" lvl="4" indent="-228600" algn="l">
              <a:lnSpc>
                <a:spcPct val="100000"/>
              </a:lnSpc>
              <a:spcBef>
                <a:spcPts val="320"/>
              </a:spcBef>
              <a:spcAft>
                <a:spcPts val="0"/>
              </a:spcAft>
              <a:buClr>
                <a:schemeClr val="dk1"/>
              </a:buClr>
              <a:buSzPts val="1600"/>
              <a:buFont typeface="Times New Roman"/>
              <a:buNone/>
              <a:defRPr sz="1600" b="1"/>
            </a:lvl5pPr>
            <a:lvl6pPr marL="2743200" lvl="5" indent="-228600" algn="l">
              <a:lnSpc>
                <a:spcPct val="100000"/>
              </a:lnSpc>
              <a:spcBef>
                <a:spcPts val="320"/>
              </a:spcBef>
              <a:spcAft>
                <a:spcPts val="0"/>
              </a:spcAft>
              <a:buClr>
                <a:schemeClr val="dk1"/>
              </a:buClr>
              <a:buSzPts val="1600"/>
              <a:buFont typeface="Times New Roman"/>
              <a:buNone/>
              <a:defRPr sz="1600" b="1"/>
            </a:lvl6pPr>
            <a:lvl7pPr marL="3200400" lvl="6" indent="-228600" algn="l">
              <a:lnSpc>
                <a:spcPct val="100000"/>
              </a:lnSpc>
              <a:spcBef>
                <a:spcPts val="320"/>
              </a:spcBef>
              <a:spcAft>
                <a:spcPts val="0"/>
              </a:spcAft>
              <a:buClr>
                <a:schemeClr val="dk1"/>
              </a:buClr>
              <a:buSzPts val="1600"/>
              <a:buFont typeface="Times New Roman"/>
              <a:buNone/>
              <a:defRPr sz="1600" b="1"/>
            </a:lvl7pPr>
            <a:lvl8pPr marL="3657600" lvl="7" indent="-228600" algn="l">
              <a:lnSpc>
                <a:spcPct val="100000"/>
              </a:lnSpc>
              <a:spcBef>
                <a:spcPts val="320"/>
              </a:spcBef>
              <a:spcAft>
                <a:spcPts val="0"/>
              </a:spcAft>
              <a:buClr>
                <a:schemeClr val="dk1"/>
              </a:buClr>
              <a:buSzPts val="1600"/>
              <a:buFont typeface="Times New Roman"/>
              <a:buNone/>
              <a:defRPr sz="1600" b="1"/>
            </a:lvl8pPr>
            <a:lvl9pPr marL="4114800" lvl="8" indent="-228600" algn="l">
              <a:lnSpc>
                <a:spcPct val="100000"/>
              </a:lnSpc>
              <a:spcBef>
                <a:spcPts val="320"/>
              </a:spcBef>
              <a:spcAft>
                <a:spcPts val="0"/>
              </a:spcAft>
              <a:buClr>
                <a:schemeClr val="dk1"/>
              </a:buClr>
              <a:buSzPts val="1600"/>
              <a:buFont typeface="Times New Roman"/>
              <a:buNone/>
              <a:defRPr sz="1600" b="1"/>
            </a:lvl9pPr>
          </a:lstStyle>
          <a:p>
            <a:endParaRPr/>
          </a:p>
        </p:txBody>
      </p:sp>
      <p:sp>
        <p:nvSpPr>
          <p:cNvPr id="43" name="Google Shape;43;p27"/>
          <p:cNvSpPr txBox="1">
            <a:spLocks noGrp="1"/>
          </p:cNvSpPr>
          <p:nvPr>
            <p:ph type="body" idx="2"/>
          </p:nvPr>
        </p:nvSpPr>
        <p:spPr>
          <a:xfrm>
            <a:off x="609600" y="2174875"/>
            <a:ext cx="5386917" cy="3951288"/>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480"/>
              </a:spcBef>
              <a:spcAft>
                <a:spcPts val="0"/>
              </a:spcAft>
              <a:buClr>
                <a:schemeClr val="dk1"/>
              </a:buClr>
              <a:buSzPts val="2400"/>
              <a:buFont typeface="Times New Roman"/>
              <a:buChar char="•"/>
              <a:defRPr sz="2400"/>
            </a:lvl1pPr>
            <a:lvl2pPr marL="914400" lvl="1" indent="-355600" algn="l">
              <a:lnSpc>
                <a:spcPct val="100000"/>
              </a:lnSpc>
              <a:spcBef>
                <a:spcPts val="400"/>
              </a:spcBef>
              <a:spcAft>
                <a:spcPts val="0"/>
              </a:spcAft>
              <a:buClr>
                <a:schemeClr val="dk1"/>
              </a:buClr>
              <a:buSzPts val="2000"/>
              <a:buFont typeface="Times New Roman"/>
              <a:buChar char="–"/>
              <a:defRPr sz="2000"/>
            </a:lvl2pPr>
            <a:lvl3pPr marL="1371600" lvl="2" indent="-342900" algn="l">
              <a:lnSpc>
                <a:spcPct val="100000"/>
              </a:lnSpc>
              <a:spcBef>
                <a:spcPts val="360"/>
              </a:spcBef>
              <a:spcAft>
                <a:spcPts val="0"/>
              </a:spcAft>
              <a:buClr>
                <a:schemeClr val="dk1"/>
              </a:buClr>
              <a:buSzPts val="1800"/>
              <a:buFont typeface="Times New Roman"/>
              <a:buChar char="•"/>
              <a:defRPr sz="1800"/>
            </a:lvl3pPr>
            <a:lvl4pPr marL="1828800" lvl="3" indent="-330200" algn="l">
              <a:lnSpc>
                <a:spcPct val="100000"/>
              </a:lnSpc>
              <a:spcBef>
                <a:spcPts val="320"/>
              </a:spcBef>
              <a:spcAft>
                <a:spcPts val="0"/>
              </a:spcAft>
              <a:buClr>
                <a:schemeClr val="dk1"/>
              </a:buClr>
              <a:buSzPts val="1600"/>
              <a:buFont typeface="Times New Roman"/>
              <a:buChar char="–"/>
              <a:defRPr sz="1600"/>
            </a:lvl4pPr>
            <a:lvl5pPr marL="2286000" lvl="4" indent="-330200" algn="l">
              <a:lnSpc>
                <a:spcPct val="100000"/>
              </a:lnSpc>
              <a:spcBef>
                <a:spcPts val="320"/>
              </a:spcBef>
              <a:spcAft>
                <a:spcPts val="0"/>
              </a:spcAft>
              <a:buClr>
                <a:schemeClr val="dk1"/>
              </a:buClr>
              <a:buSzPts val="1600"/>
              <a:buFont typeface="Times New Roman"/>
              <a:buChar char="»"/>
              <a:defRPr sz="1600"/>
            </a:lvl5pPr>
            <a:lvl6pPr marL="2743200" lvl="5" indent="-330200" algn="l">
              <a:lnSpc>
                <a:spcPct val="100000"/>
              </a:lnSpc>
              <a:spcBef>
                <a:spcPts val="320"/>
              </a:spcBef>
              <a:spcAft>
                <a:spcPts val="0"/>
              </a:spcAft>
              <a:buClr>
                <a:schemeClr val="dk1"/>
              </a:buClr>
              <a:buSzPts val="1600"/>
              <a:buFont typeface="Times New Roman"/>
              <a:buChar char="»"/>
              <a:defRPr sz="1600"/>
            </a:lvl6pPr>
            <a:lvl7pPr marL="3200400" lvl="6" indent="-330200" algn="l">
              <a:lnSpc>
                <a:spcPct val="100000"/>
              </a:lnSpc>
              <a:spcBef>
                <a:spcPts val="320"/>
              </a:spcBef>
              <a:spcAft>
                <a:spcPts val="0"/>
              </a:spcAft>
              <a:buClr>
                <a:schemeClr val="dk1"/>
              </a:buClr>
              <a:buSzPts val="1600"/>
              <a:buFont typeface="Times New Roman"/>
              <a:buChar char="»"/>
              <a:defRPr sz="1600"/>
            </a:lvl7pPr>
            <a:lvl8pPr marL="3657600" lvl="7" indent="-330200" algn="l">
              <a:lnSpc>
                <a:spcPct val="100000"/>
              </a:lnSpc>
              <a:spcBef>
                <a:spcPts val="320"/>
              </a:spcBef>
              <a:spcAft>
                <a:spcPts val="0"/>
              </a:spcAft>
              <a:buClr>
                <a:schemeClr val="dk1"/>
              </a:buClr>
              <a:buSzPts val="1600"/>
              <a:buFont typeface="Times New Roman"/>
              <a:buChar char="»"/>
              <a:defRPr sz="1600"/>
            </a:lvl8pPr>
            <a:lvl9pPr marL="4114800" lvl="8" indent="-330200" algn="l">
              <a:lnSpc>
                <a:spcPct val="100000"/>
              </a:lnSpc>
              <a:spcBef>
                <a:spcPts val="320"/>
              </a:spcBef>
              <a:spcAft>
                <a:spcPts val="0"/>
              </a:spcAft>
              <a:buClr>
                <a:schemeClr val="dk1"/>
              </a:buClr>
              <a:buSzPts val="1600"/>
              <a:buFont typeface="Times New Roman"/>
              <a:buChar char="»"/>
              <a:defRPr sz="1600"/>
            </a:lvl9pPr>
          </a:lstStyle>
          <a:p>
            <a:endParaRPr/>
          </a:p>
        </p:txBody>
      </p:sp>
      <p:sp>
        <p:nvSpPr>
          <p:cNvPr id="44" name="Google Shape;44;p27"/>
          <p:cNvSpPr txBox="1">
            <a:spLocks noGrp="1"/>
          </p:cNvSpPr>
          <p:nvPr>
            <p:ph type="body" idx="3"/>
          </p:nvPr>
        </p:nvSpPr>
        <p:spPr>
          <a:xfrm>
            <a:off x="6193372" y="1535113"/>
            <a:ext cx="5389033"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Clr>
                <a:schemeClr val="dk1"/>
              </a:buClr>
              <a:buSzPts val="2400"/>
              <a:buFont typeface="Times New Roman"/>
              <a:buNone/>
              <a:defRPr sz="2400" b="1"/>
            </a:lvl1pPr>
            <a:lvl2pPr marL="914400" lvl="1" indent="-228600" algn="l">
              <a:lnSpc>
                <a:spcPct val="100000"/>
              </a:lnSpc>
              <a:spcBef>
                <a:spcPts val="400"/>
              </a:spcBef>
              <a:spcAft>
                <a:spcPts val="0"/>
              </a:spcAft>
              <a:buClr>
                <a:schemeClr val="dk1"/>
              </a:buClr>
              <a:buSzPts val="2000"/>
              <a:buFont typeface="Times New Roman"/>
              <a:buNone/>
              <a:defRPr sz="2000" b="1"/>
            </a:lvl2pPr>
            <a:lvl3pPr marL="1371600" lvl="2" indent="-228600" algn="l">
              <a:lnSpc>
                <a:spcPct val="100000"/>
              </a:lnSpc>
              <a:spcBef>
                <a:spcPts val="360"/>
              </a:spcBef>
              <a:spcAft>
                <a:spcPts val="0"/>
              </a:spcAft>
              <a:buClr>
                <a:schemeClr val="dk1"/>
              </a:buClr>
              <a:buSzPts val="1800"/>
              <a:buFont typeface="Times New Roman"/>
              <a:buNone/>
              <a:defRPr sz="1800" b="1"/>
            </a:lvl3pPr>
            <a:lvl4pPr marL="1828800" lvl="3" indent="-228600" algn="l">
              <a:lnSpc>
                <a:spcPct val="100000"/>
              </a:lnSpc>
              <a:spcBef>
                <a:spcPts val="320"/>
              </a:spcBef>
              <a:spcAft>
                <a:spcPts val="0"/>
              </a:spcAft>
              <a:buClr>
                <a:schemeClr val="dk1"/>
              </a:buClr>
              <a:buSzPts val="1600"/>
              <a:buFont typeface="Times New Roman"/>
              <a:buNone/>
              <a:defRPr sz="1600" b="1"/>
            </a:lvl4pPr>
            <a:lvl5pPr marL="2286000" lvl="4" indent="-228600" algn="l">
              <a:lnSpc>
                <a:spcPct val="100000"/>
              </a:lnSpc>
              <a:spcBef>
                <a:spcPts val="320"/>
              </a:spcBef>
              <a:spcAft>
                <a:spcPts val="0"/>
              </a:spcAft>
              <a:buClr>
                <a:schemeClr val="dk1"/>
              </a:buClr>
              <a:buSzPts val="1600"/>
              <a:buFont typeface="Times New Roman"/>
              <a:buNone/>
              <a:defRPr sz="1600" b="1"/>
            </a:lvl5pPr>
            <a:lvl6pPr marL="2743200" lvl="5" indent="-228600" algn="l">
              <a:lnSpc>
                <a:spcPct val="100000"/>
              </a:lnSpc>
              <a:spcBef>
                <a:spcPts val="320"/>
              </a:spcBef>
              <a:spcAft>
                <a:spcPts val="0"/>
              </a:spcAft>
              <a:buClr>
                <a:schemeClr val="dk1"/>
              </a:buClr>
              <a:buSzPts val="1600"/>
              <a:buFont typeface="Times New Roman"/>
              <a:buNone/>
              <a:defRPr sz="1600" b="1"/>
            </a:lvl6pPr>
            <a:lvl7pPr marL="3200400" lvl="6" indent="-228600" algn="l">
              <a:lnSpc>
                <a:spcPct val="100000"/>
              </a:lnSpc>
              <a:spcBef>
                <a:spcPts val="320"/>
              </a:spcBef>
              <a:spcAft>
                <a:spcPts val="0"/>
              </a:spcAft>
              <a:buClr>
                <a:schemeClr val="dk1"/>
              </a:buClr>
              <a:buSzPts val="1600"/>
              <a:buFont typeface="Times New Roman"/>
              <a:buNone/>
              <a:defRPr sz="1600" b="1"/>
            </a:lvl7pPr>
            <a:lvl8pPr marL="3657600" lvl="7" indent="-228600" algn="l">
              <a:lnSpc>
                <a:spcPct val="100000"/>
              </a:lnSpc>
              <a:spcBef>
                <a:spcPts val="320"/>
              </a:spcBef>
              <a:spcAft>
                <a:spcPts val="0"/>
              </a:spcAft>
              <a:buClr>
                <a:schemeClr val="dk1"/>
              </a:buClr>
              <a:buSzPts val="1600"/>
              <a:buFont typeface="Times New Roman"/>
              <a:buNone/>
              <a:defRPr sz="1600" b="1"/>
            </a:lvl8pPr>
            <a:lvl9pPr marL="4114800" lvl="8" indent="-228600" algn="l">
              <a:lnSpc>
                <a:spcPct val="100000"/>
              </a:lnSpc>
              <a:spcBef>
                <a:spcPts val="320"/>
              </a:spcBef>
              <a:spcAft>
                <a:spcPts val="0"/>
              </a:spcAft>
              <a:buClr>
                <a:schemeClr val="dk1"/>
              </a:buClr>
              <a:buSzPts val="1600"/>
              <a:buFont typeface="Times New Roman"/>
              <a:buNone/>
              <a:defRPr sz="1600" b="1"/>
            </a:lvl9pPr>
          </a:lstStyle>
          <a:p>
            <a:endParaRPr/>
          </a:p>
        </p:txBody>
      </p:sp>
      <p:sp>
        <p:nvSpPr>
          <p:cNvPr id="45" name="Google Shape;45;p27"/>
          <p:cNvSpPr txBox="1">
            <a:spLocks noGrp="1"/>
          </p:cNvSpPr>
          <p:nvPr>
            <p:ph type="body" idx="4"/>
          </p:nvPr>
        </p:nvSpPr>
        <p:spPr>
          <a:xfrm>
            <a:off x="6193372" y="2174875"/>
            <a:ext cx="5389033" cy="3951288"/>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480"/>
              </a:spcBef>
              <a:spcAft>
                <a:spcPts val="0"/>
              </a:spcAft>
              <a:buClr>
                <a:schemeClr val="dk1"/>
              </a:buClr>
              <a:buSzPts val="2400"/>
              <a:buFont typeface="Times New Roman"/>
              <a:buChar char="•"/>
              <a:defRPr sz="2400"/>
            </a:lvl1pPr>
            <a:lvl2pPr marL="914400" lvl="1" indent="-355600" algn="l">
              <a:lnSpc>
                <a:spcPct val="100000"/>
              </a:lnSpc>
              <a:spcBef>
                <a:spcPts val="400"/>
              </a:spcBef>
              <a:spcAft>
                <a:spcPts val="0"/>
              </a:spcAft>
              <a:buClr>
                <a:schemeClr val="dk1"/>
              </a:buClr>
              <a:buSzPts val="2000"/>
              <a:buFont typeface="Times New Roman"/>
              <a:buChar char="–"/>
              <a:defRPr sz="2000"/>
            </a:lvl2pPr>
            <a:lvl3pPr marL="1371600" lvl="2" indent="-342900" algn="l">
              <a:lnSpc>
                <a:spcPct val="100000"/>
              </a:lnSpc>
              <a:spcBef>
                <a:spcPts val="360"/>
              </a:spcBef>
              <a:spcAft>
                <a:spcPts val="0"/>
              </a:spcAft>
              <a:buClr>
                <a:schemeClr val="dk1"/>
              </a:buClr>
              <a:buSzPts val="1800"/>
              <a:buFont typeface="Times New Roman"/>
              <a:buChar char="•"/>
              <a:defRPr sz="1800"/>
            </a:lvl3pPr>
            <a:lvl4pPr marL="1828800" lvl="3" indent="-330200" algn="l">
              <a:lnSpc>
                <a:spcPct val="100000"/>
              </a:lnSpc>
              <a:spcBef>
                <a:spcPts val="320"/>
              </a:spcBef>
              <a:spcAft>
                <a:spcPts val="0"/>
              </a:spcAft>
              <a:buClr>
                <a:schemeClr val="dk1"/>
              </a:buClr>
              <a:buSzPts val="1600"/>
              <a:buFont typeface="Times New Roman"/>
              <a:buChar char="–"/>
              <a:defRPr sz="1600"/>
            </a:lvl4pPr>
            <a:lvl5pPr marL="2286000" lvl="4" indent="-330200" algn="l">
              <a:lnSpc>
                <a:spcPct val="100000"/>
              </a:lnSpc>
              <a:spcBef>
                <a:spcPts val="320"/>
              </a:spcBef>
              <a:spcAft>
                <a:spcPts val="0"/>
              </a:spcAft>
              <a:buClr>
                <a:schemeClr val="dk1"/>
              </a:buClr>
              <a:buSzPts val="1600"/>
              <a:buFont typeface="Times New Roman"/>
              <a:buChar char="»"/>
              <a:defRPr sz="1600"/>
            </a:lvl5pPr>
            <a:lvl6pPr marL="2743200" lvl="5" indent="-330200" algn="l">
              <a:lnSpc>
                <a:spcPct val="100000"/>
              </a:lnSpc>
              <a:spcBef>
                <a:spcPts val="320"/>
              </a:spcBef>
              <a:spcAft>
                <a:spcPts val="0"/>
              </a:spcAft>
              <a:buClr>
                <a:schemeClr val="dk1"/>
              </a:buClr>
              <a:buSzPts val="1600"/>
              <a:buFont typeface="Times New Roman"/>
              <a:buChar char="»"/>
              <a:defRPr sz="1600"/>
            </a:lvl6pPr>
            <a:lvl7pPr marL="3200400" lvl="6" indent="-330200" algn="l">
              <a:lnSpc>
                <a:spcPct val="100000"/>
              </a:lnSpc>
              <a:spcBef>
                <a:spcPts val="320"/>
              </a:spcBef>
              <a:spcAft>
                <a:spcPts val="0"/>
              </a:spcAft>
              <a:buClr>
                <a:schemeClr val="dk1"/>
              </a:buClr>
              <a:buSzPts val="1600"/>
              <a:buFont typeface="Times New Roman"/>
              <a:buChar char="»"/>
              <a:defRPr sz="1600"/>
            </a:lvl7pPr>
            <a:lvl8pPr marL="3657600" lvl="7" indent="-330200" algn="l">
              <a:lnSpc>
                <a:spcPct val="100000"/>
              </a:lnSpc>
              <a:spcBef>
                <a:spcPts val="320"/>
              </a:spcBef>
              <a:spcAft>
                <a:spcPts val="0"/>
              </a:spcAft>
              <a:buClr>
                <a:schemeClr val="dk1"/>
              </a:buClr>
              <a:buSzPts val="1600"/>
              <a:buFont typeface="Times New Roman"/>
              <a:buChar char="»"/>
              <a:defRPr sz="1600"/>
            </a:lvl8pPr>
            <a:lvl9pPr marL="4114800" lvl="8" indent="-330200" algn="l">
              <a:lnSpc>
                <a:spcPct val="100000"/>
              </a:lnSpc>
              <a:spcBef>
                <a:spcPts val="320"/>
              </a:spcBef>
              <a:spcAft>
                <a:spcPts val="0"/>
              </a:spcAft>
              <a:buClr>
                <a:schemeClr val="dk1"/>
              </a:buClr>
              <a:buSzPts val="1600"/>
              <a:buFont typeface="Times New Roman"/>
              <a:buChar char="»"/>
              <a:defRPr sz="1600"/>
            </a:lvl9pPr>
          </a:lstStyle>
          <a:p>
            <a:endParaRPr/>
          </a:p>
        </p:txBody>
      </p:sp>
      <p:sp>
        <p:nvSpPr>
          <p:cNvPr id="46" name="Google Shape;46;p27"/>
          <p:cNvSpPr txBox="1">
            <a:spLocks noGrp="1"/>
          </p:cNvSpPr>
          <p:nvPr>
            <p:ph type="dt" idx="10"/>
          </p:nvPr>
        </p:nvSpPr>
        <p:spPr>
          <a:xfrm>
            <a:off x="609600" y="6245225"/>
            <a:ext cx="28448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27"/>
          <p:cNvSpPr txBox="1">
            <a:spLocks noGrp="1"/>
          </p:cNvSpPr>
          <p:nvPr>
            <p:ph type="ftr" idx="11"/>
          </p:nvPr>
        </p:nvSpPr>
        <p:spPr>
          <a:xfrm>
            <a:off x="4165600" y="6245225"/>
            <a:ext cx="3860800" cy="47625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27"/>
          <p:cNvSpPr txBox="1">
            <a:spLocks noGrp="1"/>
          </p:cNvSpPr>
          <p:nvPr>
            <p:ph type="sldNum" idx="12"/>
          </p:nvPr>
        </p:nvSpPr>
        <p:spPr>
          <a:xfrm>
            <a:off x="8737600" y="6245225"/>
            <a:ext cx="28448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28"/>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51" name="Google Shape;51;p28"/>
          <p:cNvSpPr txBox="1">
            <a:spLocks noGrp="1"/>
          </p:cNvSpPr>
          <p:nvPr>
            <p:ph type="dt" idx="10"/>
          </p:nvPr>
        </p:nvSpPr>
        <p:spPr>
          <a:xfrm>
            <a:off x="609600" y="6245225"/>
            <a:ext cx="28448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28"/>
          <p:cNvSpPr txBox="1">
            <a:spLocks noGrp="1"/>
          </p:cNvSpPr>
          <p:nvPr>
            <p:ph type="ftr" idx="11"/>
          </p:nvPr>
        </p:nvSpPr>
        <p:spPr>
          <a:xfrm>
            <a:off x="4165600" y="6245225"/>
            <a:ext cx="3860800" cy="47625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28"/>
          <p:cNvSpPr txBox="1">
            <a:spLocks noGrp="1"/>
          </p:cNvSpPr>
          <p:nvPr>
            <p:ph type="sldNum" idx="12"/>
          </p:nvPr>
        </p:nvSpPr>
        <p:spPr>
          <a:xfrm>
            <a:off x="8737600" y="6245225"/>
            <a:ext cx="28448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29"/>
          <p:cNvSpPr txBox="1">
            <a:spLocks noGrp="1"/>
          </p:cNvSpPr>
          <p:nvPr>
            <p:ph type="dt" idx="10"/>
          </p:nvPr>
        </p:nvSpPr>
        <p:spPr>
          <a:xfrm>
            <a:off x="609600" y="6245225"/>
            <a:ext cx="28448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9"/>
          <p:cNvSpPr txBox="1">
            <a:spLocks noGrp="1"/>
          </p:cNvSpPr>
          <p:nvPr>
            <p:ph type="ftr" idx="11"/>
          </p:nvPr>
        </p:nvSpPr>
        <p:spPr>
          <a:xfrm>
            <a:off x="4165600" y="6245225"/>
            <a:ext cx="3860800" cy="47625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29"/>
          <p:cNvSpPr txBox="1">
            <a:spLocks noGrp="1"/>
          </p:cNvSpPr>
          <p:nvPr>
            <p:ph type="sldNum" idx="12"/>
          </p:nvPr>
        </p:nvSpPr>
        <p:spPr>
          <a:xfrm>
            <a:off x="8737600" y="6245225"/>
            <a:ext cx="28448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30"/>
          <p:cNvSpPr txBox="1">
            <a:spLocks noGrp="1"/>
          </p:cNvSpPr>
          <p:nvPr>
            <p:ph type="title"/>
          </p:nvPr>
        </p:nvSpPr>
        <p:spPr>
          <a:xfrm>
            <a:off x="609603" y="273050"/>
            <a:ext cx="4011084" cy="116205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2000" b="1"/>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60" name="Google Shape;60;p30"/>
          <p:cNvSpPr txBox="1">
            <a:spLocks noGrp="1"/>
          </p:cNvSpPr>
          <p:nvPr>
            <p:ph type="body" idx="1"/>
          </p:nvPr>
        </p:nvSpPr>
        <p:spPr>
          <a:xfrm>
            <a:off x="4766733" y="273055"/>
            <a:ext cx="6815667" cy="5853113"/>
          </a:xfrm>
          <a:prstGeom prst="rect">
            <a:avLst/>
          </a:prstGeom>
          <a:noFill/>
          <a:ln>
            <a:noFill/>
          </a:ln>
        </p:spPr>
        <p:txBody>
          <a:bodyPr spcFirstLastPara="1" wrap="square" lIns="91425" tIns="45700" rIns="91425" bIns="45700" anchor="t" anchorCtr="0">
            <a:noAutofit/>
          </a:bodyPr>
          <a:lstStyle>
            <a:lvl1pPr marL="457200" lvl="0" indent="-431800" algn="l">
              <a:lnSpc>
                <a:spcPct val="100000"/>
              </a:lnSpc>
              <a:spcBef>
                <a:spcPts val="640"/>
              </a:spcBef>
              <a:spcAft>
                <a:spcPts val="0"/>
              </a:spcAft>
              <a:buClr>
                <a:schemeClr val="dk1"/>
              </a:buClr>
              <a:buSzPts val="3200"/>
              <a:buFont typeface="Times New Roman"/>
              <a:buChar char="•"/>
              <a:defRPr sz="3200"/>
            </a:lvl1pPr>
            <a:lvl2pPr marL="914400" lvl="1" indent="-406400" algn="l">
              <a:lnSpc>
                <a:spcPct val="100000"/>
              </a:lnSpc>
              <a:spcBef>
                <a:spcPts val="560"/>
              </a:spcBef>
              <a:spcAft>
                <a:spcPts val="0"/>
              </a:spcAft>
              <a:buClr>
                <a:schemeClr val="dk1"/>
              </a:buClr>
              <a:buSzPts val="2800"/>
              <a:buFont typeface="Times New Roman"/>
              <a:buChar char="–"/>
              <a:defRPr sz="2800"/>
            </a:lvl2pPr>
            <a:lvl3pPr marL="1371600" lvl="2" indent="-381000" algn="l">
              <a:lnSpc>
                <a:spcPct val="100000"/>
              </a:lnSpc>
              <a:spcBef>
                <a:spcPts val="480"/>
              </a:spcBef>
              <a:spcAft>
                <a:spcPts val="0"/>
              </a:spcAft>
              <a:buClr>
                <a:schemeClr val="dk1"/>
              </a:buClr>
              <a:buSzPts val="2400"/>
              <a:buFont typeface="Times New Roman"/>
              <a:buChar char="•"/>
              <a:defRPr sz="2400"/>
            </a:lvl3pPr>
            <a:lvl4pPr marL="1828800" lvl="3" indent="-355600" algn="l">
              <a:lnSpc>
                <a:spcPct val="100000"/>
              </a:lnSpc>
              <a:spcBef>
                <a:spcPts val="400"/>
              </a:spcBef>
              <a:spcAft>
                <a:spcPts val="0"/>
              </a:spcAft>
              <a:buClr>
                <a:schemeClr val="dk1"/>
              </a:buClr>
              <a:buSzPts val="2000"/>
              <a:buFont typeface="Times New Roman"/>
              <a:buChar char="–"/>
              <a:defRPr sz="2000"/>
            </a:lvl4pPr>
            <a:lvl5pPr marL="2286000" lvl="4" indent="-355600" algn="l">
              <a:lnSpc>
                <a:spcPct val="100000"/>
              </a:lnSpc>
              <a:spcBef>
                <a:spcPts val="400"/>
              </a:spcBef>
              <a:spcAft>
                <a:spcPts val="0"/>
              </a:spcAft>
              <a:buClr>
                <a:schemeClr val="dk1"/>
              </a:buClr>
              <a:buSzPts val="2000"/>
              <a:buFont typeface="Times New Roman"/>
              <a:buChar char="»"/>
              <a:defRPr sz="2000"/>
            </a:lvl5pPr>
            <a:lvl6pPr marL="2743200" lvl="5" indent="-355600" algn="l">
              <a:lnSpc>
                <a:spcPct val="100000"/>
              </a:lnSpc>
              <a:spcBef>
                <a:spcPts val="400"/>
              </a:spcBef>
              <a:spcAft>
                <a:spcPts val="0"/>
              </a:spcAft>
              <a:buClr>
                <a:schemeClr val="dk1"/>
              </a:buClr>
              <a:buSzPts val="2000"/>
              <a:buFont typeface="Times New Roman"/>
              <a:buChar char="»"/>
              <a:defRPr sz="2000"/>
            </a:lvl6pPr>
            <a:lvl7pPr marL="3200400" lvl="6" indent="-355600" algn="l">
              <a:lnSpc>
                <a:spcPct val="100000"/>
              </a:lnSpc>
              <a:spcBef>
                <a:spcPts val="400"/>
              </a:spcBef>
              <a:spcAft>
                <a:spcPts val="0"/>
              </a:spcAft>
              <a:buClr>
                <a:schemeClr val="dk1"/>
              </a:buClr>
              <a:buSzPts val="2000"/>
              <a:buFont typeface="Times New Roman"/>
              <a:buChar char="»"/>
              <a:defRPr sz="2000"/>
            </a:lvl7pPr>
            <a:lvl8pPr marL="3657600" lvl="7" indent="-355600" algn="l">
              <a:lnSpc>
                <a:spcPct val="100000"/>
              </a:lnSpc>
              <a:spcBef>
                <a:spcPts val="400"/>
              </a:spcBef>
              <a:spcAft>
                <a:spcPts val="0"/>
              </a:spcAft>
              <a:buClr>
                <a:schemeClr val="dk1"/>
              </a:buClr>
              <a:buSzPts val="2000"/>
              <a:buFont typeface="Times New Roman"/>
              <a:buChar char="»"/>
              <a:defRPr sz="2000"/>
            </a:lvl8pPr>
            <a:lvl9pPr marL="4114800" lvl="8" indent="-355600" algn="l">
              <a:lnSpc>
                <a:spcPct val="100000"/>
              </a:lnSpc>
              <a:spcBef>
                <a:spcPts val="400"/>
              </a:spcBef>
              <a:spcAft>
                <a:spcPts val="0"/>
              </a:spcAft>
              <a:buClr>
                <a:schemeClr val="dk1"/>
              </a:buClr>
              <a:buSzPts val="2000"/>
              <a:buFont typeface="Times New Roman"/>
              <a:buChar char="»"/>
              <a:defRPr sz="2000"/>
            </a:lvl9pPr>
          </a:lstStyle>
          <a:p>
            <a:endParaRPr/>
          </a:p>
        </p:txBody>
      </p:sp>
      <p:sp>
        <p:nvSpPr>
          <p:cNvPr id="61" name="Google Shape;61;p30"/>
          <p:cNvSpPr txBox="1">
            <a:spLocks noGrp="1"/>
          </p:cNvSpPr>
          <p:nvPr>
            <p:ph type="body" idx="2"/>
          </p:nvPr>
        </p:nvSpPr>
        <p:spPr>
          <a:xfrm>
            <a:off x="609603" y="1435103"/>
            <a:ext cx="4011084" cy="4691063"/>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chemeClr val="dk1"/>
              </a:buClr>
              <a:buSzPts val="1400"/>
              <a:buFont typeface="Times New Roman"/>
              <a:buNone/>
              <a:defRPr sz="1400"/>
            </a:lvl1pPr>
            <a:lvl2pPr marL="914400" lvl="1" indent="-228600" algn="l">
              <a:lnSpc>
                <a:spcPct val="100000"/>
              </a:lnSpc>
              <a:spcBef>
                <a:spcPts val="240"/>
              </a:spcBef>
              <a:spcAft>
                <a:spcPts val="0"/>
              </a:spcAft>
              <a:buClr>
                <a:schemeClr val="dk1"/>
              </a:buClr>
              <a:buSzPts val="1200"/>
              <a:buFont typeface="Times New Roman"/>
              <a:buNone/>
              <a:defRPr sz="1200"/>
            </a:lvl2pPr>
            <a:lvl3pPr marL="1371600" lvl="2" indent="-228600" algn="l">
              <a:lnSpc>
                <a:spcPct val="100000"/>
              </a:lnSpc>
              <a:spcBef>
                <a:spcPts val="200"/>
              </a:spcBef>
              <a:spcAft>
                <a:spcPts val="0"/>
              </a:spcAft>
              <a:buClr>
                <a:schemeClr val="dk1"/>
              </a:buClr>
              <a:buSzPts val="1000"/>
              <a:buFont typeface="Times New Roman"/>
              <a:buNone/>
              <a:defRPr sz="1000"/>
            </a:lvl3pPr>
            <a:lvl4pPr marL="1828800" lvl="3" indent="-228600" algn="l">
              <a:lnSpc>
                <a:spcPct val="100000"/>
              </a:lnSpc>
              <a:spcBef>
                <a:spcPts val="180"/>
              </a:spcBef>
              <a:spcAft>
                <a:spcPts val="0"/>
              </a:spcAft>
              <a:buClr>
                <a:schemeClr val="dk1"/>
              </a:buClr>
              <a:buSzPts val="900"/>
              <a:buFont typeface="Times New Roman"/>
              <a:buNone/>
              <a:defRPr sz="900"/>
            </a:lvl4pPr>
            <a:lvl5pPr marL="2286000" lvl="4" indent="-228600" algn="l">
              <a:lnSpc>
                <a:spcPct val="100000"/>
              </a:lnSpc>
              <a:spcBef>
                <a:spcPts val="180"/>
              </a:spcBef>
              <a:spcAft>
                <a:spcPts val="0"/>
              </a:spcAft>
              <a:buClr>
                <a:schemeClr val="dk1"/>
              </a:buClr>
              <a:buSzPts val="900"/>
              <a:buFont typeface="Times New Roman"/>
              <a:buNone/>
              <a:defRPr sz="900"/>
            </a:lvl5pPr>
            <a:lvl6pPr marL="2743200" lvl="5" indent="-228600" algn="l">
              <a:lnSpc>
                <a:spcPct val="100000"/>
              </a:lnSpc>
              <a:spcBef>
                <a:spcPts val="180"/>
              </a:spcBef>
              <a:spcAft>
                <a:spcPts val="0"/>
              </a:spcAft>
              <a:buClr>
                <a:schemeClr val="dk1"/>
              </a:buClr>
              <a:buSzPts val="900"/>
              <a:buFont typeface="Times New Roman"/>
              <a:buNone/>
              <a:defRPr sz="900"/>
            </a:lvl6pPr>
            <a:lvl7pPr marL="3200400" lvl="6" indent="-228600" algn="l">
              <a:lnSpc>
                <a:spcPct val="100000"/>
              </a:lnSpc>
              <a:spcBef>
                <a:spcPts val="180"/>
              </a:spcBef>
              <a:spcAft>
                <a:spcPts val="0"/>
              </a:spcAft>
              <a:buClr>
                <a:schemeClr val="dk1"/>
              </a:buClr>
              <a:buSzPts val="900"/>
              <a:buFont typeface="Times New Roman"/>
              <a:buNone/>
              <a:defRPr sz="900"/>
            </a:lvl7pPr>
            <a:lvl8pPr marL="3657600" lvl="7" indent="-228600" algn="l">
              <a:lnSpc>
                <a:spcPct val="100000"/>
              </a:lnSpc>
              <a:spcBef>
                <a:spcPts val="180"/>
              </a:spcBef>
              <a:spcAft>
                <a:spcPts val="0"/>
              </a:spcAft>
              <a:buClr>
                <a:schemeClr val="dk1"/>
              </a:buClr>
              <a:buSzPts val="900"/>
              <a:buFont typeface="Times New Roman"/>
              <a:buNone/>
              <a:defRPr sz="900"/>
            </a:lvl8pPr>
            <a:lvl9pPr marL="4114800" lvl="8" indent="-228600" algn="l">
              <a:lnSpc>
                <a:spcPct val="100000"/>
              </a:lnSpc>
              <a:spcBef>
                <a:spcPts val="180"/>
              </a:spcBef>
              <a:spcAft>
                <a:spcPts val="0"/>
              </a:spcAft>
              <a:buClr>
                <a:schemeClr val="dk1"/>
              </a:buClr>
              <a:buSzPts val="900"/>
              <a:buFont typeface="Times New Roman"/>
              <a:buNone/>
              <a:defRPr sz="900"/>
            </a:lvl9pPr>
          </a:lstStyle>
          <a:p>
            <a:endParaRPr/>
          </a:p>
        </p:txBody>
      </p:sp>
      <p:sp>
        <p:nvSpPr>
          <p:cNvPr id="62" name="Google Shape;62;p30"/>
          <p:cNvSpPr txBox="1">
            <a:spLocks noGrp="1"/>
          </p:cNvSpPr>
          <p:nvPr>
            <p:ph type="dt" idx="10"/>
          </p:nvPr>
        </p:nvSpPr>
        <p:spPr>
          <a:xfrm>
            <a:off x="609600" y="6245225"/>
            <a:ext cx="28448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30"/>
          <p:cNvSpPr txBox="1">
            <a:spLocks noGrp="1"/>
          </p:cNvSpPr>
          <p:nvPr>
            <p:ph type="ftr" idx="11"/>
          </p:nvPr>
        </p:nvSpPr>
        <p:spPr>
          <a:xfrm>
            <a:off x="4165600" y="6245225"/>
            <a:ext cx="3860800" cy="47625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30"/>
          <p:cNvSpPr txBox="1">
            <a:spLocks noGrp="1"/>
          </p:cNvSpPr>
          <p:nvPr>
            <p:ph type="sldNum" idx="12"/>
          </p:nvPr>
        </p:nvSpPr>
        <p:spPr>
          <a:xfrm>
            <a:off x="8737600" y="6245225"/>
            <a:ext cx="28448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31"/>
          <p:cNvSpPr txBox="1">
            <a:spLocks noGrp="1"/>
          </p:cNvSpPr>
          <p:nvPr>
            <p:ph type="title"/>
          </p:nvPr>
        </p:nvSpPr>
        <p:spPr>
          <a:xfrm>
            <a:off x="2389717" y="4800600"/>
            <a:ext cx="7315200" cy="566738"/>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2000" b="1"/>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67" name="Google Shape;67;p31"/>
          <p:cNvSpPr>
            <a:spLocks noGrp="1"/>
          </p:cNvSpPr>
          <p:nvPr>
            <p:ph type="pic" idx="2"/>
          </p:nvPr>
        </p:nvSpPr>
        <p:spPr>
          <a:xfrm>
            <a:off x="2389717" y="612775"/>
            <a:ext cx="7315200" cy="4114800"/>
          </a:xfrm>
          <a:prstGeom prst="rect">
            <a:avLst/>
          </a:prstGeom>
          <a:noFill/>
          <a:ln>
            <a:noFill/>
          </a:ln>
        </p:spPr>
      </p:sp>
      <p:sp>
        <p:nvSpPr>
          <p:cNvPr id="68" name="Google Shape;68;p31"/>
          <p:cNvSpPr txBox="1">
            <a:spLocks noGrp="1"/>
          </p:cNvSpPr>
          <p:nvPr>
            <p:ph type="body" idx="1"/>
          </p:nvPr>
        </p:nvSpPr>
        <p:spPr>
          <a:xfrm>
            <a:off x="2389717" y="5367338"/>
            <a:ext cx="7315200" cy="804862"/>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chemeClr val="dk1"/>
              </a:buClr>
              <a:buSzPts val="1400"/>
              <a:buFont typeface="Times New Roman"/>
              <a:buNone/>
              <a:defRPr sz="1400"/>
            </a:lvl1pPr>
            <a:lvl2pPr marL="914400" lvl="1" indent="-228600" algn="l">
              <a:lnSpc>
                <a:spcPct val="100000"/>
              </a:lnSpc>
              <a:spcBef>
                <a:spcPts val="240"/>
              </a:spcBef>
              <a:spcAft>
                <a:spcPts val="0"/>
              </a:spcAft>
              <a:buClr>
                <a:schemeClr val="dk1"/>
              </a:buClr>
              <a:buSzPts val="1200"/>
              <a:buFont typeface="Times New Roman"/>
              <a:buNone/>
              <a:defRPr sz="1200"/>
            </a:lvl2pPr>
            <a:lvl3pPr marL="1371600" lvl="2" indent="-228600" algn="l">
              <a:lnSpc>
                <a:spcPct val="100000"/>
              </a:lnSpc>
              <a:spcBef>
                <a:spcPts val="200"/>
              </a:spcBef>
              <a:spcAft>
                <a:spcPts val="0"/>
              </a:spcAft>
              <a:buClr>
                <a:schemeClr val="dk1"/>
              </a:buClr>
              <a:buSzPts val="1000"/>
              <a:buFont typeface="Times New Roman"/>
              <a:buNone/>
              <a:defRPr sz="1000"/>
            </a:lvl3pPr>
            <a:lvl4pPr marL="1828800" lvl="3" indent="-228600" algn="l">
              <a:lnSpc>
                <a:spcPct val="100000"/>
              </a:lnSpc>
              <a:spcBef>
                <a:spcPts val="180"/>
              </a:spcBef>
              <a:spcAft>
                <a:spcPts val="0"/>
              </a:spcAft>
              <a:buClr>
                <a:schemeClr val="dk1"/>
              </a:buClr>
              <a:buSzPts val="900"/>
              <a:buFont typeface="Times New Roman"/>
              <a:buNone/>
              <a:defRPr sz="900"/>
            </a:lvl4pPr>
            <a:lvl5pPr marL="2286000" lvl="4" indent="-228600" algn="l">
              <a:lnSpc>
                <a:spcPct val="100000"/>
              </a:lnSpc>
              <a:spcBef>
                <a:spcPts val="180"/>
              </a:spcBef>
              <a:spcAft>
                <a:spcPts val="0"/>
              </a:spcAft>
              <a:buClr>
                <a:schemeClr val="dk1"/>
              </a:buClr>
              <a:buSzPts val="900"/>
              <a:buFont typeface="Times New Roman"/>
              <a:buNone/>
              <a:defRPr sz="900"/>
            </a:lvl5pPr>
            <a:lvl6pPr marL="2743200" lvl="5" indent="-228600" algn="l">
              <a:lnSpc>
                <a:spcPct val="100000"/>
              </a:lnSpc>
              <a:spcBef>
                <a:spcPts val="180"/>
              </a:spcBef>
              <a:spcAft>
                <a:spcPts val="0"/>
              </a:spcAft>
              <a:buClr>
                <a:schemeClr val="dk1"/>
              </a:buClr>
              <a:buSzPts val="900"/>
              <a:buFont typeface="Times New Roman"/>
              <a:buNone/>
              <a:defRPr sz="900"/>
            </a:lvl6pPr>
            <a:lvl7pPr marL="3200400" lvl="6" indent="-228600" algn="l">
              <a:lnSpc>
                <a:spcPct val="100000"/>
              </a:lnSpc>
              <a:spcBef>
                <a:spcPts val="180"/>
              </a:spcBef>
              <a:spcAft>
                <a:spcPts val="0"/>
              </a:spcAft>
              <a:buClr>
                <a:schemeClr val="dk1"/>
              </a:buClr>
              <a:buSzPts val="900"/>
              <a:buFont typeface="Times New Roman"/>
              <a:buNone/>
              <a:defRPr sz="900"/>
            </a:lvl7pPr>
            <a:lvl8pPr marL="3657600" lvl="7" indent="-228600" algn="l">
              <a:lnSpc>
                <a:spcPct val="100000"/>
              </a:lnSpc>
              <a:spcBef>
                <a:spcPts val="180"/>
              </a:spcBef>
              <a:spcAft>
                <a:spcPts val="0"/>
              </a:spcAft>
              <a:buClr>
                <a:schemeClr val="dk1"/>
              </a:buClr>
              <a:buSzPts val="900"/>
              <a:buFont typeface="Times New Roman"/>
              <a:buNone/>
              <a:defRPr sz="900"/>
            </a:lvl8pPr>
            <a:lvl9pPr marL="4114800" lvl="8" indent="-228600" algn="l">
              <a:lnSpc>
                <a:spcPct val="100000"/>
              </a:lnSpc>
              <a:spcBef>
                <a:spcPts val="180"/>
              </a:spcBef>
              <a:spcAft>
                <a:spcPts val="0"/>
              </a:spcAft>
              <a:buClr>
                <a:schemeClr val="dk1"/>
              </a:buClr>
              <a:buSzPts val="900"/>
              <a:buFont typeface="Times New Roman"/>
              <a:buNone/>
              <a:defRPr sz="900"/>
            </a:lvl9pPr>
          </a:lstStyle>
          <a:p>
            <a:endParaRPr/>
          </a:p>
        </p:txBody>
      </p:sp>
      <p:sp>
        <p:nvSpPr>
          <p:cNvPr id="69" name="Google Shape;69;p31"/>
          <p:cNvSpPr txBox="1">
            <a:spLocks noGrp="1"/>
          </p:cNvSpPr>
          <p:nvPr>
            <p:ph type="dt" idx="10"/>
          </p:nvPr>
        </p:nvSpPr>
        <p:spPr>
          <a:xfrm>
            <a:off x="609600" y="6245225"/>
            <a:ext cx="28448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31"/>
          <p:cNvSpPr txBox="1">
            <a:spLocks noGrp="1"/>
          </p:cNvSpPr>
          <p:nvPr>
            <p:ph type="ftr" idx="11"/>
          </p:nvPr>
        </p:nvSpPr>
        <p:spPr>
          <a:xfrm>
            <a:off x="4165600" y="6245225"/>
            <a:ext cx="3860800" cy="47625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1"/>
          <p:cNvSpPr txBox="1">
            <a:spLocks noGrp="1"/>
          </p:cNvSpPr>
          <p:nvPr>
            <p:ph type="sldNum" idx="12"/>
          </p:nvPr>
        </p:nvSpPr>
        <p:spPr>
          <a:xfrm>
            <a:off x="8737600" y="6245225"/>
            <a:ext cx="28448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9"/>
        <p:cNvGrpSpPr/>
        <p:nvPr/>
      </p:nvGrpSpPr>
      <p:grpSpPr>
        <a:xfrm>
          <a:off x="0" y="0"/>
          <a:ext cx="0" cy="0"/>
          <a:chOff x="0" y="0"/>
          <a:chExt cx="0" cy="0"/>
        </a:xfrm>
      </p:grpSpPr>
      <p:sp>
        <p:nvSpPr>
          <p:cNvPr id="10" name="Google Shape;10;p15"/>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9pPr>
          </a:lstStyle>
          <a:p>
            <a:endParaRPr/>
          </a:p>
        </p:txBody>
      </p:sp>
      <p:sp>
        <p:nvSpPr>
          <p:cNvPr id="11" name="Google Shape;11;p15"/>
          <p:cNvSpPr txBox="1">
            <a:spLocks noGrp="1"/>
          </p:cNvSpPr>
          <p:nvPr>
            <p:ph type="body" idx="1"/>
          </p:nvPr>
        </p:nvSpPr>
        <p:spPr>
          <a:xfrm>
            <a:off x="609600" y="1600206"/>
            <a:ext cx="10972800" cy="4525963"/>
          </a:xfrm>
          <a:prstGeom prst="rect">
            <a:avLst/>
          </a:prstGeom>
          <a:noFill/>
          <a:ln>
            <a:noFill/>
          </a:ln>
        </p:spPr>
        <p:txBody>
          <a:bodyPr spcFirstLastPara="1" wrap="square" lIns="91425" tIns="45700" rIns="91425" bIns="45700" anchor="t" anchorCtr="0">
            <a:noAutofit/>
          </a:bodyPr>
          <a:lstStyle>
            <a:lvl1pPr marL="457200" marR="0" lvl="0" indent="-431800" algn="l" rtl="0">
              <a:lnSpc>
                <a:spcPct val="100000"/>
              </a:lnSpc>
              <a:spcBef>
                <a:spcPts val="640"/>
              </a:spcBef>
              <a:spcAft>
                <a:spcPts val="0"/>
              </a:spcAft>
              <a:buClr>
                <a:schemeClr val="dk1"/>
              </a:buClr>
              <a:buSzPts val="3200"/>
              <a:buFont typeface="Times New Roman"/>
              <a:buChar char="•"/>
              <a:defRPr sz="3200" b="0" i="0" u="none" strike="noStrike" cap="none">
                <a:solidFill>
                  <a:schemeClr val="dk1"/>
                </a:solidFill>
                <a:latin typeface="Times New Roman"/>
                <a:ea typeface="Times New Roman"/>
                <a:cs typeface="Times New Roman"/>
                <a:sym typeface="Times New Roman"/>
              </a:defRPr>
            </a:lvl1pPr>
            <a:lvl2pPr marL="914400" marR="0" lvl="1" indent="-406400" algn="l" rtl="0">
              <a:lnSpc>
                <a:spcPct val="100000"/>
              </a:lnSpc>
              <a:spcBef>
                <a:spcPts val="560"/>
              </a:spcBef>
              <a:spcAft>
                <a:spcPts val="0"/>
              </a:spcAft>
              <a:buClr>
                <a:schemeClr val="dk1"/>
              </a:buClr>
              <a:buSzPts val="2800"/>
              <a:buFont typeface="Times New Roman"/>
              <a:buChar char="–"/>
              <a:defRPr sz="2800" b="0" i="0" u="none" strike="noStrike" cap="none">
                <a:solidFill>
                  <a:schemeClr val="dk1"/>
                </a:solidFill>
                <a:latin typeface="Times New Roman"/>
                <a:ea typeface="Times New Roman"/>
                <a:cs typeface="Times New Roman"/>
                <a:sym typeface="Times New Roman"/>
              </a:defRPr>
            </a:lvl2pPr>
            <a:lvl3pPr marL="1371600" marR="0" lvl="2" indent="-381000" algn="l" rtl="0">
              <a:lnSpc>
                <a:spcPct val="100000"/>
              </a:lnSpc>
              <a:spcBef>
                <a:spcPts val="480"/>
              </a:spcBef>
              <a:spcAft>
                <a:spcPts val="0"/>
              </a:spcAft>
              <a:buClr>
                <a:schemeClr val="dk1"/>
              </a:buClr>
              <a:buSzPts val="2400"/>
              <a:buFont typeface="Times New Roman"/>
              <a:buChar char="•"/>
              <a:defRPr sz="2400" b="0" i="0" u="none" strike="noStrike" cap="none">
                <a:solidFill>
                  <a:schemeClr val="dk1"/>
                </a:solidFill>
                <a:latin typeface="Times New Roman"/>
                <a:ea typeface="Times New Roman"/>
                <a:cs typeface="Times New Roman"/>
                <a:sym typeface="Times New Roman"/>
              </a:defRPr>
            </a:lvl3pPr>
            <a:lvl4pPr marL="1828800" marR="0" lvl="3" indent="-355600" algn="l" rtl="0">
              <a:lnSpc>
                <a:spcPct val="100000"/>
              </a:lnSpc>
              <a:spcBef>
                <a:spcPts val="400"/>
              </a:spcBef>
              <a:spcAft>
                <a:spcPts val="0"/>
              </a:spcAft>
              <a:buClr>
                <a:schemeClr val="dk1"/>
              </a:buClr>
              <a:buSzPts val="2000"/>
              <a:buFont typeface="Times New Roman"/>
              <a:buChar char="–"/>
              <a:defRPr sz="2000" b="0" i="0" u="none" strike="noStrike" cap="none">
                <a:solidFill>
                  <a:schemeClr val="dk1"/>
                </a:solidFill>
                <a:latin typeface="Times New Roman"/>
                <a:ea typeface="Times New Roman"/>
                <a:cs typeface="Times New Roman"/>
                <a:sym typeface="Times New Roman"/>
              </a:defRPr>
            </a:lvl4pPr>
            <a:lvl5pPr marL="2286000" marR="0" lvl="4" indent="-355600" algn="l" rtl="0">
              <a:lnSpc>
                <a:spcPct val="100000"/>
              </a:lnSpc>
              <a:spcBef>
                <a:spcPts val="400"/>
              </a:spcBef>
              <a:spcAft>
                <a:spcPts val="0"/>
              </a:spcAft>
              <a:buClr>
                <a:schemeClr val="dk1"/>
              </a:buClr>
              <a:buSzPts val="2000"/>
              <a:buFont typeface="Times New Roman"/>
              <a:buChar char="»"/>
              <a:defRPr sz="2000" b="0" i="0" u="none" strike="noStrike" cap="none">
                <a:solidFill>
                  <a:schemeClr val="dk1"/>
                </a:solidFill>
                <a:latin typeface="Times New Roman"/>
                <a:ea typeface="Times New Roman"/>
                <a:cs typeface="Times New Roman"/>
                <a:sym typeface="Times New Roman"/>
              </a:defRPr>
            </a:lvl5pPr>
            <a:lvl6pPr marL="2743200" marR="0" lvl="5" indent="-355600" algn="l" rtl="0">
              <a:lnSpc>
                <a:spcPct val="100000"/>
              </a:lnSpc>
              <a:spcBef>
                <a:spcPts val="400"/>
              </a:spcBef>
              <a:spcAft>
                <a:spcPts val="0"/>
              </a:spcAft>
              <a:buClr>
                <a:schemeClr val="dk1"/>
              </a:buClr>
              <a:buSzPts val="2000"/>
              <a:buFont typeface="Times New Roman"/>
              <a:buChar char="»"/>
              <a:defRPr sz="2000" b="0" i="0" u="none" strike="noStrike" cap="none">
                <a:solidFill>
                  <a:schemeClr val="dk1"/>
                </a:solidFill>
                <a:latin typeface="Times New Roman"/>
                <a:ea typeface="Times New Roman"/>
                <a:cs typeface="Times New Roman"/>
                <a:sym typeface="Times New Roman"/>
              </a:defRPr>
            </a:lvl6pPr>
            <a:lvl7pPr marL="3200400" marR="0" lvl="6" indent="-355600" algn="l" rtl="0">
              <a:lnSpc>
                <a:spcPct val="100000"/>
              </a:lnSpc>
              <a:spcBef>
                <a:spcPts val="400"/>
              </a:spcBef>
              <a:spcAft>
                <a:spcPts val="0"/>
              </a:spcAft>
              <a:buClr>
                <a:schemeClr val="dk1"/>
              </a:buClr>
              <a:buSzPts val="2000"/>
              <a:buFont typeface="Times New Roman"/>
              <a:buChar char="»"/>
              <a:defRPr sz="2000" b="0" i="0" u="none" strike="noStrike" cap="none">
                <a:solidFill>
                  <a:schemeClr val="dk1"/>
                </a:solidFill>
                <a:latin typeface="Times New Roman"/>
                <a:ea typeface="Times New Roman"/>
                <a:cs typeface="Times New Roman"/>
                <a:sym typeface="Times New Roman"/>
              </a:defRPr>
            </a:lvl7pPr>
            <a:lvl8pPr marL="3657600" marR="0" lvl="7" indent="-355600" algn="l" rtl="0">
              <a:lnSpc>
                <a:spcPct val="100000"/>
              </a:lnSpc>
              <a:spcBef>
                <a:spcPts val="400"/>
              </a:spcBef>
              <a:spcAft>
                <a:spcPts val="0"/>
              </a:spcAft>
              <a:buClr>
                <a:schemeClr val="dk1"/>
              </a:buClr>
              <a:buSzPts val="2000"/>
              <a:buFont typeface="Times New Roman"/>
              <a:buChar char="»"/>
              <a:defRPr sz="2000" b="0" i="0" u="none" strike="noStrike" cap="none">
                <a:solidFill>
                  <a:schemeClr val="dk1"/>
                </a:solidFill>
                <a:latin typeface="Times New Roman"/>
                <a:ea typeface="Times New Roman"/>
                <a:cs typeface="Times New Roman"/>
                <a:sym typeface="Times New Roman"/>
              </a:defRPr>
            </a:lvl8pPr>
            <a:lvl9pPr marL="4114800" marR="0" lvl="8" indent="-355600" algn="l" rtl="0">
              <a:lnSpc>
                <a:spcPct val="100000"/>
              </a:lnSpc>
              <a:spcBef>
                <a:spcPts val="400"/>
              </a:spcBef>
              <a:spcAft>
                <a:spcPts val="0"/>
              </a:spcAft>
              <a:buClr>
                <a:schemeClr val="dk1"/>
              </a:buClr>
              <a:buSzPts val="2000"/>
              <a:buFont typeface="Times New Roman"/>
              <a:buChar char="»"/>
              <a:defRPr sz="2000" b="0" i="0" u="none" strike="noStrike" cap="none">
                <a:solidFill>
                  <a:schemeClr val="dk1"/>
                </a:solidFill>
                <a:latin typeface="Times New Roman"/>
                <a:ea typeface="Times New Roman"/>
                <a:cs typeface="Times New Roman"/>
                <a:sym typeface="Times New Roman"/>
              </a:defRPr>
            </a:lvl9pPr>
          </a:lstStyle>
          <a:p>
            <a:endParaRPr/>
          </a:p>
        </p:txBody>
      </p:sp>
      <p:sp>
        <p:nvSpPr>
          <p:cNvPr id="12" name="Google Shape;12;p15"/>
          <p:cNvSpPr txBox="1">
            <a:spLocks noGrp="1"/>
          </p:cNvSpPr>
          <p:nvPr>
            <p:ph type="dt" idx="10"/>
          </p:nvPr>
        </p:nvSpPr>
        <p:spPr>
          <a:xfrm>
            <a:off x="609600" y="6245225"/>
            <a:ext cx="28448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9pPr>
          </a:lstStyle>
          <a:p>
            <a:endParaRPr/>
          </a:p>
        </p:txBody>
      </p:sp>
      <p:sp>
        <p:nvSpPr>
          <p:cNvPr id="13" name="Google Shape;13;p15"/>
          <p:cNvSpPr txBox="1">
            <a:spLocks noGrp="1"/>
          </p:cNvSpPr>
          <p:nvPr>
            <p:ph type="ftr" idx="11"/>
          </p:nvPr>
        </p:nvSpPr>
        <p:spPr>
          <a:xfrm>
            <a:off x="4165600" y="6245225"/>
            <a:ext cx="3860800" cy="47625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Times New Roman"/>
                <a:ea typeface="Times New Roman"/>
                <a:cs typeface="Times New Roman"/>
                <a:sym typeface="Times New Roman"/>
              </a:defRPr>
            </a:lvl9pPr>
          </a:lstStyle>
          <a:p>
            <a:endParaRPr/>
          </a:p>
        </p:txBody>
      </p:sp>
      <p:sp>
        <p:nvSpPr>
          <p:cNvPr id="14" name="Google Shape;14;p15"/>
          <p:cNvSpPr txBox="1">
            <a:spLocks noGrp="1"/>
          </p:cNvSpPr>
          <p:nvPr>
            <p:ph type="sldNum" idx="12"/>
          </p:nvPr>
        </p:nvSpPr>
        <p:spPr>
          <a:xfrm>
            <a:off x="8737600" y="6245225"/>
            <a:ext cx="2844800" cy="47625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1"/>
        <p:cNvGrpSpPr/>
        <p:nvPr/>
      </p:nvGrpSpPr>
      <p:grpSpPr>
        <a:xfrm>
          <a:off x="0" y="0"/>
          <a:ext cx="0" cy="0"/>
          <a:chOff x="0" y="0"/>
          <a:chExt cx="0" cy="0"/>
        </a:xfrm>
      </p:grpSpPr>
      <p:sp>
        <p:nvSpPr>
          <p:cNvPr id="92" name="Google Shape;92;p17"/>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93" name="Google Shape;93;p17"/>
          <p:cNvSpPr txBox="1">
            <a:spLocks noGrp="1"/>
          </p:cNvSpPr>
          <p:nvPr>
            <p:ph type="body" idx="1"/>
          </p:nvPr>
        </p:nvSpPr>
        <p:spPr>
          <a:xfrm>
            <a:off x="609600" y="1600203"/>
            <a:ext cx="10972800" cy="4525963"/>
          </a:xfrm>
          <a:prstGeom prst="rect">
            <a:avLst/>
          </a:prstGeom>
          <a:noFill/>
          <a:ln>
            <a:noFill/>
          </a:ln>
        </p:spPr>
        <p:txBody>
          <a:bodyPr spcFirstLastPara="1" wrap="square" lIns="91425" tIns="45700" rIns="91425" bIns="45700" anchor="t" anchorCtr="0">
            <a:no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94" name="Google Shape;94;p17"/>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5" name="Google Shape;95;p17"/>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6" name="Google Shape;96;p17"/>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apa.org/science/leadership/care" TargetMode="External"/><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8" Type="http://schemas.openxmlformats.org/officeDocument/2006/relationships/image" Target="../media/image19.jpeg"/><Relationship Id="rId13" Type="http://schemas.openxmlformats.org/officeDocument/2006/relationships/hyperlink" Target="https://www.sfn.org/" TargetMode="External"/><Relationship Id="rId18" Type="http://schemas.openxmlformats.org/officeDocument/2006/relationships/image" Target="../media/image24.png"/><Relationship Id="rId3" Type="http://schemas.openxmlformats.org/officeDocument/2006/relationships/hyperlink" Target="https://www.amprogress.org/" TargetMode="External"/><Relationship Id="rId7" Type="http://schemas.openxmlformats.org/officeDocument/2006/relationships/hyperlink" Target="https://speakingofresearch.com/" TargetMode="External"/><Relationship Id="rId12" Type="http://schemas.openxmlformats.org/officeDocument/2006/relationships/image" Target="../media/image21.png"/><Relationship Id="rId17" Type="http://schemas.openxmlformats.org/officeDocument/2006/relationships/hyperlink" Target="https://www.apa.org/science/leadership/care#:~:text=The%20charge%20of%20the%20Committee,with%20organizations%20sharing%20common%20interests." TargetMode="External"/><Relationship Id="rId2" Type="http://schemas.openxmlformats.org/officeDocument/2006/relationships/notesSlide" Target="../notesSlides/notesSlide18.xml"/><Relationship Id="rId16" Type="http://schemas.openxmlformats.org/officeDocument/2006/relationships/image" Target="../media/image23.png"/><Relationship Id="rId1" Type="http://schemas.openxmlformats.org/officeDocument/2006/relationships/slideLayout" Target="../slideLayouts/slideLayout1.xml"/><Relationship Id="rId6" Type="http://schemas.openxmlformats.org/officeDocument/2006/relationships/image" Target="../media/image17.png"/><Relationship Id="rId11" Type="http://schemas.openxmlformats.org/officeDocument/2006/relationships/hyperlink" Target="https://nap.nationalacademies.org/catalog/26857/nonhuman-primate-models-in-biomedical-research-state-of-the-science" TargetMode="External"/><Relationship Id="rId5" Type="http://schemas.openxmlformats.org/officeDocument/2006/relationships/hyperlink" Target="https://fbresearch.org/" TargetMode="External"/><Relationship Id="rId15" Type="http://schemas.openxmlformats.org/officeDocument/2006/relationships/hyperlink" Target="http://www.apa.org/" TargetMode="External"/><Relationship Id="rId10" Type="http://schemas.openxmlformats.org/officeDocument/2006/relationships/image" Target="../media/image20.png"/><Relationship Id="rId4" Type="http://schemas.openxmlformats.org/officeDocument/2006/relationships/image" Target="../media/image18.png"/><Relationship Id="rId9" Type="http://schemas.openxmlformats.org/officeDocument/2006/relationships/hyperlink" Target="https://nabr.org/" TargetMode="External"/><Relationship Id="rId1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hyperlink" Target="https://fbresearch.org/" TargetMode="Externa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EF5349D1-D6C7-5C49-AED5-61AA00A3A9EA}"/>
              </a:ext>
            </a:extLst>
          </p:cNvPr>
          <p:cNvSpPr>
            <a:spLocks noGrp="1"/>
          </p:cNvSpPr>
          <p:nvPr>
            <p:ph type="body" sz="quarter" idx="15"/>
          </p:nvPr>
        </p:nvSpPr>
        <p:spPr>
          <a:xfrm>
            <a:off x="1189783" y="3144685"/>
            <a:ext cx="10452867" cy="1473787"/>
          </a:xfrm>
        </p:spPr>
        <p:txBody>
          <a:bodyPr>
            <a:normAutofit fontScale="85000" lnSpcReduction="20000"/>
          </a:bodyPr>
          <a:lstStyle/>
          <a:p>
            <a:r>
              <a:rPr lang="en-US" sz="2000" b="0" i="0" u="none" strike="noStrike" cap="none" dirty="0">
                <a:solidFill>
                  <a:schemeClr val="dk1"/>
                </a:solidFill>
                <a:latin typeface="Arial"/>
                <a:ea typeface="Arial"/>
                <a:cs typeface="Arial"/>
                <a:sym typeface="Arial"/>
              </a:rPr>
              <a:t>These slides have been developed by members of the </a:t>
            </a:r>
            <a:br>
              <a:rPr lang="en-US" sz="2000" b="0" i="0" u="none" strike="noStrike" cap="none" dirty="0">
                <a:solidFill>
                  <a:schemeClr val="dk1"/>
                </a:solidFill>
                <a:latin typeface="Arial"/>
                <a:ea typeface="Arial"/>
                <a:cs typeface="Arial"/>
                <a:sym typeface="Arial"/>
              </a:rPr>
            </a:br>
            <a:r>
              <a:rPr lang="en-US" sz="2000" b="0" i="0" u="none" strike="noStrike" cap="none" dirty="0">
                <a:solidFill>
                  <a:schemeClr val="dk1"/>
                </a:solidFill>
                <a:latin typeface="Arial"/>
                <a:ea typeface="Arial"/>
                <a:cs typeface="Arial"/>
                <a:sym typeface="Arial"/>
              </a:rPr>
              <a:t>American Psychological Association (APA)</a:t>
            </a:r>
            <a:br>
              <a:rPr lang="en-US" sz="2000" b="0" i="0" u="none" strike="noStrike" cap="none" dirty="0">
                <a:solidFill>
                  <a:schemeClr val="dk1"/>
                </a:solidFill>
                <a:latin typeface="Arial"/>
                <a:ea typeface="Arial"/>
                <a:cs typeface="Arial"/>
                <a:sym typeface="Arial"/>
              </a:rPr>
            </a:br>
            <a:r>
              <a:rPr lang="en-US" sz="2000" b="0" i="1" u="none" strike="noStrike" cap="none" dirty="0">
                <a:solidFill>
                  <a:schemeClr val="dk1"/>
                </a:solidFill>
                <a:latin typeface="Arial"/>
                <a:ea typeface="Arial"/>
                <a:cs typeface="Arial"/>
                <a:sym typeface="Arial"/>
                <a:hlinkClick r:id="rId3"/>
              </a:rPr>
              <a:t>Committee on Animal Research and Ethics</a:t>
            </a:r>
            <a:endParaRPr lang="en-US" sz="2000" b="0" i="1" u="none" strike="noStrike" cap="none" dirty="0">
              <a:solidFill>
                <a:schemeClr val="dk1"/>
              </a:solidFill>
              <a:latin typeface="Arial"/>
              <a:ea typeface="Arial"/>
              <a:cs typeface="Arial"/>
              <a:sym typeface="Arial"/>
            </a:endParaRPr>
          </a:p>
          <a:p>
            <a:endParaRPr lang="en-US" sz="2000" b="0" i="1" dirty="0">
              <a:solidFill>
                <a:schemeClr val="dk1"/>
              </a:solidFill>
              <a:latin typeface="Arial"/>
              <a:ea typeface="Arial"/>
              <a:cs typeface="Arial"/>
              <a:sym typeface="Arial"/>
            </a:endParaRPr>
          </a:p>
          <a:p>
            <a:r>
              <a:rPr lang="en-US" sz="2000" b="0" i="1" u="none" strike="noStrike" cap="none" dirty="0">
                <a:solidFill>
                  <a:schemeClr val="dk1"/>
                </a:solidFill>
                <a:latin typeface="Arial"/>
                <a:ea typeface="Arial"/>
                <a:cs typeface="Arial"/>
                <a:sym typeface="Arial"/>
              </a:rPr>
              <a:t>March 2024</a:t>
            </a:r>
          </a:p>
          <a:p>
            <a:endParaRPr lang="en-US" sz="2000" b="0" i="1" u="none" strike="noStrike" cap="none" dirty="0">
              <a:solidFill>
                <a:schemeClr val="dk1"/>
              </a:solidFill>
              <a:latin typeface="Arial"/>
              <a:ea typeface="Arial"/>
              <a:cs typeface="Arial"/>
              <a:sym typeface="Arial"/>
            </a:endParaRPr>
          </a:p>
          <a:p>
            <a:endParaRPr lang="en-US" dirty="0">
              <a:solidFill>
                <a:srgbClr val="217FAA"/>
              </a:solidFill>
            </a:endParaRPr>
          </a:p>
        </p:txBody>
      </p:sp>
      <p:sp>
        <p:nvSpPr>
          <p:cNvPr id="2" name="Rectangle 1">
            <a:extLst>
              <a:ext uri="{FF2B5EF4-FFF2-40B4-BE49-F238E27FC236}">
                <a16:creationId xmlns:a16="http://schemas.microsoft.com/office/drawing/2014/main" id="{D6B4B405-9E02-F8FB-8D2A-D8948DE332FE}"/>
              </a:ext>
            </a:extLst>
          </p:cNvPr>
          <p:cNvSpPr/>
          <p:nvPr/>
        </p:nvSpPr>
        <p:spPr>
          <a:xfrm>
            <a:off x="1058551" y="4438498"/>
            <a:ext cx="644989" cy="147378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2CC1D8E9-6878-E1AE-54A3-D0F142B9FF7B}"/>
              </a:ext>
            </a:extLst>
          </p:cNvPr>
          <p:cNvSpPr>
            <a:spLocks noGrp="1"/>
          </p:cNvSpPr>
          <p:nvPr>
            <p:ph type="ctrTitle"/>
          </p:nvPr>
        </p:nvSpPr>
        <p:spPr/>
        <p:txBody>
          <a:bodyPr/>
          <a:lstStyle/>
          <a:p>
            <a:pPr>
              <a:lnSpc>
                <a:spcPts val="7000"/>
              </a:lnSpc>
            </a:pPr>
            <a:r>
              <a:rPr lang="en-US" b="1" dirty="0">
                <a:latin typeface="+mj-lt"/>
              </a:rPr>
              <a:t>Animal research: </a:t>
            </a:r>
            <a:br>
              <a:rPr lang="en-US" b="1" dirty="0">
                <a:latin typeface="+mj-lt"/>
              </a:rPr>
            </a:br>
            <a:r>
              <a:rPr lang="en-US" b="1" dirty="0">
                <a:latin typeface="+mj-lt"/>
              </a:rPr>
              <a:t>a brief overview</a:t>
            </a:r>
          </a:p>
        </p:txBody>
      </p:sp>
    </p:spTree>
    <p:extLst>
      <p:ext uri="{BB962C8B-B14F-4D97-AF65-F5344CB8AC3E}">
        <p14:creationId xmlns:p14="http://schemas.microsoft.com/office/powerpoint/2010/main" val="28782113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2"/>
        <p:cNvGrpSpPr/>
        <p:nvPr/>
      </p:nvGrpSpPr>
      <p:grpSpPr>
        <a:xfrm>
          <a:off x="0" y="0"/>
          <a:ext cx="0" cy="0"/>
          <a:chOff x="0" y="0"/>
          <a:chExt cx="0" cy="0"/>
        </a:xfrm>
      </p:grpSpPr>
      <p:sp>
        <p:nvSpPr>
          <p:cNvPr id="243" name="Google Shape;243;p7"/>
          <p:cNvSpPr txBox="1">
            <a:spLocks noGrp="1"/>
          </p:cNvSpPr>
          <p:nvPr>
            <p:ph type="body" idx="1"/>
          </p:nvPr>
        </p:nvSpPr>
        <p:spPr>
          <a:xfrm>
            <a:off x="228662" y="2208890"/>
            <a:ext cx="4542019" cy="4525963"/>
          </a:xfrm>
          <a:prstGeom prst="rect">
            <a:avLst/>
          </a:prstGeom>
          <a:noFill/>
          <a:ln>
            <a:noFill/>
          </a:ln>
        </p:spPr>
        <p:txBody>
          <a:bodyPr spcFirstLastPara="1" wrap="square" lIns="91425" tIns="45700" rIns="91425" bIns="45700" anchor="t" anchorCtr="0">
            <a:noAutofit/>
          </a:bodyPr>
          <a:lstStyle/>
          <a:p>
            <a:pPr marL="342900" lvl="0" indent="-342900" algn="l" rtl="0">
              <a:lnSpc>
                <a:spcPct val="100000"/>
              </a:lnSpc>
              <a:spcBef>
                <a:spcPts val="0"/>
              </a:spcBef>
              <a:spcAft>
                <a:spcPts val="0"/>
              </a:spcAft>
              <a:buClr>
                <a:schemeClr val="dk1"/>
              </a:buClr>
              <a:buSzPts val="3200"/>
              <a:buFont typeface="Arial"/>
              <a:buChar char="•"/>
            </a:pPr>
            <a:r>
              <a:rPr lang="en-US" b="1" dirty="0">
                <a:latin typeface="Arial"/>
                <a:ea typeface="Arial"/>
                <a:cs typeface="Arial"/>
                <a:sym typeface="Arial"/>
              </a:rPr>
              <a:t>Cell cultures</a:t>
            </a:r>
            <a:endParaRPr dirty="0"/>
          </a:p>
          <a:p>
            <a:pPr marL="342900" lvl="0" indent="-342900" algn="l" rtl="0">
              <a:lnSpc>
                <a:spcPct val="100000"/>
              </a:lnSpc>
              <a:spcBef>
                <a:spcPts val="640"/>
              </a:spcBef>
              <a:spcAft>
                <a:spcPts val="0"/>
              </a:spcAft>
              <a:buClr>
                <a:srgbClr val="A5A5A5"/>
              </a:buClr>
              <a:buSzPts val="3200"/>
              <a:buFont typeface="Arial"/>
              <a:buChar char="•"/>
            </a:pPr>
            <a:r>
              <a:rPr lang="en-US" dirty="0">
                <a:solidFill>
                  <a:srgbClr val="A5A5A5"/>
                </a:solidFill>
                <a:latin typeface="Arial"/>
                <a:ea typeface="Arial"/>
                <a:cs typeface="Arial"/>
                <a:sym typeface="Arial"/>
              </a:rPr>
              <a:t>Computer modeling*</a:t>
            </a:r>
            <a:endParaRPr dirty="0"/>
          </a:p>
          <a:p>
            <a:pPr marL="342900" lvl="0" indent="-342900" algn="l" rtl="0">
              <a:lnSpc>
                <a:spcPct val="100000"/>
              </a:lnSpc>
              <a:spcBef>
                <a:spcPts val="640"/>
              </a:spcBef>
              <a:spcAft>
                <a:spcPts val="0"/>
              </a:spcAft>
              <a:buClr>
                <a:srgbClr val="A5A5A5"/>
              </a:buClr>
              <a:buSzPts val="3200"/>
              <a:buFont typeface="Arial"/>
              <a:buChar char="•"/>
            </a:pPr>
            <a:r>
              <a:rPr lang="en-US" dirty="0">
                <a:solidFill>
                  <a:srgbClr val="A5A5A5"/>
                </a:solidFill>
                <a:latin typeface="Arial"/>
                <a:ea typeface="Arial"/>
                <a:cs typeface="Arial"/>
                <a:sym typeface="Arial"/>
              </a:rPr>
              <a:t>Organs on a chip (“organoids”) </a:t>
            </a:r>
            <a:endParaRPr dirty="0"/>
          </a:p>
        </p:txBody>
      </p:sp>
      <p:sp>
        <p:nvSpPr>
          <p:cNvPr id="244" name="Google Shape;244;p7"/>
          <p:cNvSpPr txBox="1"/>
          <p:nvPr/>
        </p:nvSpPr>
        <p:spPr>
          <a:xfrm>
            <a:off x="551854" y="5536840"/>
            <a:ext cx="11088292"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dirty="0">
                <a:solidFill>
                  <a:srgbClr val="000000"/>
                </a:solidFill>
                <a:latin typeface="Arial"/>
                <a:ea typeface="Arial"/>
                <a:cs typeface="Arial"/>
                <a:sym typeface="Arial"/>
              </a:rPr>
              <a:t>Researchers are obligated to use alternatives for their research when they exist.</a:t>
            </a:r>
          </a:p>
          <a:p>
            <a:pPr marL="0" marR="0" lvl="0" indent="0" algn="l" rtl="0">
              <a:lnSpc>
                <a:spcPct val="100000"/>
              </a:lnSpc>
              <a:spcBef>
                <a:spcPts val="0"/>
              </a:spcBef>
              <a:spcAft>
                <a:spcPts val="0"/>
              </a:spcAft>
              <a:buClr>
                <a:srgbClr val="000000"/>
              </a:buClr>
              <a:buSzPts val="2400"/>
              <a:buFont typeface="Arial"/>
              <a:buNone/>
            </a:pPr>
            <a:r>
              <a:rPr lang="en-US" sz="2400" i="1" dirty="0"/>
              <a:t>*Many alternatives are very early in development</a:t>
            </a:r>
            <a:r>
              <a:rPr lang="en-US" sz="2400" b="0" i="1" u="none" strike="noStrike" cap="none" dirty="0">
                <a:solidFill>
                  <a:srgbClr val="000000"/>
                </a:solidFill>
                <a:latin typeface="Arial"/>
                <a:ea typeface="Arial"/>
                <a:cs typeface="Arial"/>
                <a:sym typeface="Arial"/>
              </a:rPr>
              <a:t> </a:t>
            </a:r>
            <a:endParaRPr sz="1400" b="0" i="1" u="none" strike="noStrike" cap="none" dirty="0">
              <a:solidFill>
                <a:srgbClr val="000000"/>
              </a:solidFill>
              <a:latin typeface="Arial"/>
              <a:ea typeface="Arial"/>
              <a:cs typeface="Arial"/>
              <a:sym typeface="Arial"/>
            </a:endParaRPr>
          </a:p>
        </p:txBody>
      </p:sp>
      <p:pic>
        <p:nvPicPr>
          <p:cNvPr id="245" name="Google Shape;245;p7" descr="A picture containing clipart, cartoon, drawing, child art&#10;&#10;Description automatically generated"/>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7062952" y="1010877"/>
            <a:ext cx="2660186" cy="4525963"/>
          </a:xfrm>
          <a:prstGeom prst="rect">
            <a:avLst/>
          </a:prstGeom>
          <a:noFill/>
          <a:ln>
            <a:noFill/>
          </a:ln>
        </p:spPr>
      </p:pic>
      <p:sp>
        <p:nvSpPr>
          <p:cNvPr id="246" name="Google Shape;246;p7"/>
          <p:cNvSpPr/>
          <p:nvPr/>
        </p:nvSpPr>
        <p:spPr>
          <a:xfrm>
            <a:off x="0" y="-7"/>
            <a:ext cx="12192000" cy="831000"/>
          </a:xfrm>
          <a:prstGeom prst="rect">
            <a:avLst/>
          </a:prstGeom>
          <a:solidFill>
            <a:srgbClr val="004C9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47" name="Google Shape;247;p7"/>
          <p:cNvSpPr txBox="1">
            <a:spLocks noGrp="1"/>
          </p:cNvSpPr>
          <p:nvPr>
            <p:ph type="title"/>
          </p:nvPr>
        </p:nvSpPr>
        <p:spPr>
          <a:xfrm>
            <a:off x="0" y="70860"/>
            <a:ext cx="8327700" cy="707846"/>
          </a:xfrm>
          <a:prstGeom prst="rect">
            <a:avLst/>
          </a:prstGeom>
          <a:noFill/>
          <a:ln>
            <a:noFill/>
          </a:ln>
        </p:spPr>
        <p:txBody>
          <a:bodyPr spcFirstLastPara="1" wrap="square" lIns="91425" tIns="45700" rIns="91425" bIns="45700" anchor="ctr" anchorCtr="0">
            <a:spAutoFit/>
          </a:bodyPr>
          <a:lstStyle/>
          <a:p>
            <a:pPr marL="0" lvl="0" indent="0" algn="ctr" rtl="0">
              <a:lnSpc>
                <a:spcPct val="100000"/>
              </a:lnSpc>
              <a:spcBef>
                <a:spcPts val="0"/>
              </a:spcBef>
              <a:spcAft>
                <a:spcPts val="0"/>
              </a:spcAft>
              <a:buSzPts val="1400"/>
              <a:buNone/>
            </a:pPr>
            <a:r>
              <a:rPr lang="en-US" sz="4000" b="1" dirty="0">
                <a:solidFill>
                  <a:schemeClr val="lt1"/>
                </a:solidFill>
              </a:rPr>
              <a:t>Alternatives to Animal Research</a:t>
            </a:r>
            <a:endParaRPr sz="4000" b="1" dirty="0">
              <a:solidFill>
                <a:schemeClr val="lt1"/>
              </a:solidFill>
            </a:endParaRPr>
          </a:p>
        </p:txBody>
      </p:sp>
      <p:sp>
        <p:nvSpPr>
          <p:cNvPr id="2" name="TextBox 1">
            <a:extLst>
              <a:ext uri="{FF2B5EF4-FFF2-40B4-BE49-F238E27FC236}">
                <a16:creationId xmlns:a16="http://schemas.microsoft.com/office/drawing/2014/main" id="{C621C30E-12E4-DA33-7EEF-B7D91FDA056A}"/>
              </a:ext>
            </a:extLst>
          </p:cNvPr>
          <p:cNvSpPr txBox="1"/>
          <p:nvPr/>
        </p:nvSpPr>
        <p:spPr>
          <a:xfrm>
            <a:off x="0" y="6515814"/>
            <a:ext cx="2977097" cy="338554"/>
          </a:xfrm>
          <a:prstGeom prst="rect">
            <a:avLst/>
          </a:prstGeom>
          <a:noFill/>
        </p:spPr>
        <p:txBody>
          <a:bodyPr wrap="none" rtlCol="0">
            <a:spAutoFit/>
          </a:bodyPr>
          <a:lstStyle/>
          <a:p>
            <a:r>
              <a:rPr lang="en-US" sz="1600" i="1" dirty="0"/>
              <a:t>Figure Created with </a:t>
            </a:r>
            <a:r>
              <a:rPr lang="en-US" sz="1600" i="1" dirty="0" err="1"/>
              <a:t>Biorender</a:t>
            </a:r>
            <a:endParaRPr lang="en-US" sz="1600" i="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2"/>
        <p:cNvGrpSpPr/>
        <p:nvPr/>
      </p:nvGrpSpPr>
      <p:grpSpPr>
        <a:xfrm>
          <a:off x="0" y="0"/>
          <a:ext cx="0" cy="0"/>
          <a:chOff x="0" y="0"/>
          <a:chExt cx="0" cy="0"/>
        </a:xfrm>
      </p:grpSpPr>
      <p:sp>
        <p:nvSpPr>
          <p:cNvPr id="253" name="Google Shape;253;p8"/>
          <p:cNvSpPr txBox="1">
            <a:spLocks noGrp="1"/>
          </p:cNvSpPr>
          <p:nvPr>
            <p:ph type="body" idx="1"/>
          </p:nvPr>
        </p:nvSpPr>
        <p:spPr>
          <a:xfrm>
            <a:off x="164893" y="2202372"/>
            <a:ext cx="4769714" cy="4525963"/>
          </a:xfrm>
          <a:prstGeom prst="rect">
            <a:avLst/>
          </a:prstGeom>
          <a:noFill/>
          <a:ln>
            <a:noFill/>
          </a:ln>
        </p:spPr>
        <p:txBody>
          <a:bodyPr spcFirstLastPara="1" wrap="square" lIns="91425" tIns="45700" rIns="91425" bIns="45700" anchor="t" anchorCtr="0">
            <a:noAutofit/>
          </a:bodyPr>
          <a:lstStyle/>
          <a:p>
            <a:pPr marL="342900" lvl="0" indent="-342900" algn="l" rtl="0">
              <a:lnSpc>
                <a:spcPct val="100000"/>
              </a:lnSpc>
              <a:spcBef>
                <a:spcPts val="0"/>
              </a:spcBef>
              <a:spcAft>
                <a:spcPts val="0"/>
              </a:spcAft>
              <a:buClr>
                <a:srgbClr val="A5A5A5"/>
              </a:buClr>
              <a:buSzPts val="3200"/>
              <a:buFont typeface="Arial"/>
              <a:buChar char="•"/>
            </a:pPr>
            <a:r>
              <a:rPr lang="en-US" dirty="0">
                <a:solidFill>
                  <a:srgbClr val="A5A5A5"/>
                </a:solidFill>
                <a:latin typeface="Arial"/>
                <a:ea typeface="Arial"/>
                <a:cs typeface="Arial"/>
                <a:sym typeface="Arial"/>
              </a:rPr>
              <a:t>Cell cultures</a:t>
            </a:r>
            <a:endParaRPr dirty="0"/>
          </a:p>
          <a:p>
            <a:pPr marL="342900" lvl="0" indent="-342900" algn="l" rtl="0">
              <a:lnSpc>
                <a:spcPct val="100000"/>
              </a:lnSpc>
              <a:spcBef>
                <a:spcPts val="640"/>
              </a:spcBef>
              <a:spcAft>
                <a:spcPts val="0"/>
              </a:spcAft>
              <a:buClr>
                <a:schemeClr val="dk1"/>
              </a:buClr>
              <a:buSzPts val="3200"/>
              <a:buFont typeface="Arial"/>
              <a:buChar char="•"/>
            </a:pPr>
            <a:r>
              <a:rPr lang="en-US" b="1" dirty="0">
                <a:latin typeface="Arial"/>
                <a:ea typeface="Arial"/>
                <a:cs typeface="Arial"/>
                <a:sym typeface="Arial"/>
              </a:rPr>
              <a:t>Computer modelling*</a:t>
            </a:r>
            <a:endParaRPr dirty="0"/>
          </a:p>
          <a:p>
            <a:pPr marL="342900" lvl="0" indent="-342900" algn="l" rtl="0">
              <a:lnSpc>
                <a:spcPct val="100000"/>
              </a:lnSpc>
              <a:spcBef>
                <a:spcPts val="640"/>
              </a:spcBef>
              <a:spcAft>
                <a:spcPts val="0"/>
              </a:spcAft>
              <a:buClr>
                <a:srgbClr val="A5A5A5"/>
              </a:buClr>
              <a:buSzPts val="3200"/>
              <a:buFont typeface="Arial"/>
              <a:buChar char="•"/>
            </a:pPr>
            <a:r>
              <a:rPr lang="en-US" dirty="0">
                <a:solidFill>
                  <a:srgbClr val="A5A5A5"/>
                </a:solidFill>
                <a:latin typeface="Arial"/>
                <a:ea typeface="Arial"/>
                <a:cs typeface="Arial"/>
                <a:sym typeface="Arial"/>
              </a:rPr>
              <a:t>Organs on a chip (“organoids”) </a:t>
            </a:r>
            <a:endParaRPr dirty="0"/>
          </a:p>
        </p:txBody>
      </p:sp>
      <p:pic>
        <p:nvPicPr>
          <p:cNvPr id="255" name="Google Shape;255;p8" descr="A picture containing text, screenshot, computer, diagram&#10;&#10;Description automatically generated"/>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4781862" y="2165350"/>
            <a:ext cx="7112000" cy="2527300"/>
          </a:xfrm>
          <a:prstGeom prst="rect">
            <a:avLst/>
          </a:prstGeom>
          <a:noFill/>
          <a:ln>
            <a:noFill/>
          </a:ln>
        </p:spPr>
      </p:pic>
      <p:sp>
        <p:nvSpPr>
          <p:cNvPr id="256" name="Google Shape;256;p8"/>
          <p:cNvSpPr/>
          <p:nvPr/>
        </p:nvSpPr>
        <p:spPr>
          <a:xfrm>
            <a:off x="0" y="-7"/>
            <a:ext cx="12192000" cy="831000"/>
          </a:xfrm>
          <a:prstGeom prst="rect">
            <a:avLst/>
          </a:prstGeom>
          <a:solidFill>
            <a:srgbClr val="004C9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4" name="Google Shape;247;p7">
            <a:extLst>
              <a:ext uri="{FF2B5EF4-FFF2-40B4-BE49-F238E27FC236}">
                <a16:creationId xmlns:a16="http://schemas.microsoft.com/office/drawing/2014/main" id="{044A1BF9-9C1E-BF64-D3D7-F4AFE0427DE9}"/>
              </a:ext>
            </a:extLst>
          </p:cNvPr>
          <p:cNvSpPr txBox="1">
            <a:spLocks/>
          </p:cNvSpPr>
          <p:nvPr/>
        </p:nvSpPr>
        <p:spPr>
          <a:xfrm>
            <a:off x="0" y="70860"/>
            <a:ext cx="8327700" cy="707846"/>
          </a:xfrm>
          <a:prstGeom prst="rect">
            <a:avLst/>
          </a:prstGeom>
          <a:noFill/>
          <a:ln>
            <a:noFill/>
          </a:ln>
        </p:spPr>
        <p:txBody>
          <a:bodyPr spcFirstLastPara="1" wrap="square" lIns="91425" tIns="45700" rIns="91425" bIns="45700" anchor="ctr" anchorCtr="0">
            <a:sp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2800" b="0" i="0" u="none" strike="noStrike" cap="none">
                <a:solidFill>
                  <a:srgbClr val="FF9966"/>
                </a:solidFill>
                <a:latin typeface="Arial"/>
                <a:ea typeface="Arial"/>
                <a:cs typeface="Arial"/>
                <a:sym typeface="Arial"/>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9pPr>
          </a:lstStyle>
          <a:p>
            <a:r>
              <a:rPr lang="en-US" sz="4000" b="1">
                <a:solidFill>
                  <a:schemeClr val="lt1"/>
                </a:solidFill>
              </a:rPr>
              <a:t>Alternatives to Animal Research</a:t>
            </a:r>
            <a:endParaRPr lang="en-US" sz="4000" b="1" dirty="0">
              <a:solidFill>
                <a:schemeClr val="lt1"/>
              </a:solidFill>
            </a:endParaRPr>
          </a:p>
        </p:txBody>
      </p:sp>
      <p:sp>
        <p:nvSpPr>
          <p:cNvPr id="2" name="TextBox 1">
            <a:extLst>
              <a:ext uri="{FF2B5EF4-FFF2-40B4-BE49-F238E27FC236}">
                <a16:creationId xmlns:a16="http://schemas.microsoft.com/office/drawing/2014/main" id="{CD0DD391-9337-D9C3-1548-96EA06A49D0B}"/>
              </a:ext>
            </a:extLst>
          </p:cNvPr>
          <p:cNvSpPr txBox="1"/>
          <p:nvPr/>
        </p:nvSpPr>
        <p:spPr>
          <a:xfrm>
            <a:off x="0" y="6515814"/>
            <a:ext cx="2977097" cy="338554"/>
          </a:xfrm>
          <a:prstGeom prst="rect">
            <a:avLst/>
          </a:prstGeom>
          <a:noFill/>
        </p:spPr>
        <p:txBody>
          <a:bodyPr wrap="none" rtlCol="0">
            <a:spAutoFit/>
          </a:bodyPr>
          <a:lstStyle/>
          <a:p>
            <a:r>
              <a:rPr lang="en-US" sz="1600" i="1" dirty="0"/>
              <a:t>Figure Created with </a:t>
            </a:r>
            <a:r>
              <a:rPr lang="en-US" sz="1600" i="1" dirty="0" err="1"/>
              <a:t>Biorender</a:t>
            </a:r>
            <a:endParaRPr lang="en-US" sz="1600" i="1" dirty="0"/>
          </a:p>
        </p:txBody>
      </p:sp>
      <p:sp>
        <p:nvSpPr>
          <p:cNvPr id="3" name="Google Shape;244;p7">
            <a:extLst>
              <a:ext uri="{FF2B5EF4-FFF2-40B4-BE49-F238E27FC236}">
                <a16:creationId xmlns:a16="http://schemas.microsoft.com/office/drawing/2014/main" id="{A0546469-1B24-7791-B4B1-549F8B0DD290}"/>
              </a:ext>
            </a:extLst>
          </p:cNvPr>
          <p:cNvSpPr txBox="1"/>
          <p:nvPr/>
        </p:nvSpPr>
        <p:spPr>
          <a:xfrm>
            <a:off x="551854" y="5536840"/>
            <a:ext cx="11088292"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dirty="0">
                <a:solidFill>
                  <a:srgbClr val="000000"/>
                </a:solidFill>
                <a:latin typeface="Arial"/>
                <a:ea typeface="Arial"/>
                <a:cs typeface="Arial"/>
                <a:sym typeface="Arial"/>
              </a:rPr>
              <a:t>Researchers are obligated to use alternatives for their research when they exist.</a:t>
            </a:r>
          </a:p>
          <a:p>
            <a:pPr marL="0" marR="0" lvl="0" indent="0" algn="l" rtl="0">
              <a:lnSpc>
                <a:spcPct val="100000"/>
              </a:lnSpc>
              <a:spcBef>
                <a:spcPts val="0"/>
              </a:spcBef>
              <a:spcAft>
                <a:spcPts val="0"/>
              </a:spcAft>
              <a:buClr>
                <a:srgbClr val="000000"/>
              </a:buClr>
              <a:buSzPts val="2400"/>
              <a:buFont typeface="Arial"/>
              <a:buNone/>
            </a:pPr>
            <a:r>
              <a:rPr lang="en-US" sz="2400" i="1" dirty="0"/>
              <a:t>*Many alternatives are very early in development</a:t>
            </a:r>
            <a:r>
              <a:rPr lang="en-US" sz="2400" b="0" i="1" u="none" strike="noStrike" cap="none" dirty="0">
                <a:solidFill>
                  <a:srgbClr val="000000"/>
                </a:solidFill>
                <a:latin typeface="Arial"/>
                <a:ea typeface="Arial"/>
                <a:cs typeface="Arial"/>
                <a:sym typeface="Arial"/>
              </a:rPr>
              <a:t> </a:t>
            </a:r>
            <a:endParaRPr sz="1400" b="0" i="1" u="none" strike="noStrike" cap="none" dirty="0">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2"/>
        <p:cNvGrpSpPr/>
        <p:nvPr/>
      </p:nvGrpSpPr>
      <p:grpSpPr>
        <a:xfrm>
          <a:off x="0" y="0"/>
          <a:ext cx="0" cy="0"/>
          <a:chOff x="0" y="0"/>
          <a:chExt cx="0" cy="0"/>
        </a:xfrm>
      </p:grpSpPr>
      <p:sp>
        <p:nvSpPr>
          <p:cNvPr id="263" name="Google Shape;263;p9"/>
          <p:cNvSpPr txBox="1">
            <a:spLocks noGrp="1"/>
          </p:cNvSpPr>
          <p:nvPr>
            <p:ph type="body" idx="1"/>
          </p:nvPr>
        </p:nvSpPr>
        <p:spPr>
          <a:xfrm>
            <a:off x="364273" y="2202372"/>
            <a:ext cx="4417589" cy="4525963"/>
          </a:xfrm>
          <a:prstGeom prst="rect">
            <a:avLst/>
          </a:prstGeom>
          <a:noFill/>
          <a:ln>
            <a:noFill/>
          </a:ln>
        </p:spPr>
        <p:txBody>
          <a:bodyPr spcFirstLastPara="1" wrap="square" lIns="91425" tIns="45700" rIns="91425" bIns="45700" anchor="t" anchorCtr="0">
            <a:noAutofit/>
          </a:bodyPr>
          <a:lstStyle/>
          <a:p>
            <a:pPr marL="342900" lvl="0" indent="-342900" algn="l" rtl="0">
              <a:lnSpc>
                <a:spcPct val="100000"/>
              </a:lnSpc>
              <a:spcBef>
                <a:spcPts val="0"/>
              </a:spcBef>
              <a:spcAft>
                <a:spcPts val="0"/>
              </a:spcAft>
              <a:buClr>
                <a:srgbClr val="A5A5A5"/>
              </a:buClr>
              <a:buSzPts val="3200"/>
              <a:buFont typeface="Arial"/>
              <a:buChar char="•"/>
            </a:pPr>
            <a:r>
              <a:rPr lang="en-US" dirty="0">
                <a:solidFill>
                  <a:srgbClr val="A5A5A5"/>
                </a:solidFill>
                <a:latin typeface="Arial"/>
                <a:ea typeface="Arial"/>
                <a:cs typeface="Arial"/>
                <a:sym typeface="Arial"/>
              </a:rPr>
              <a:t>Cell cultures</a:t>
            </a:r>
            <a:endParaRPr dirty="0"/>
          </a:p>
          <a:p>
            <a:pPr marL="342900" lvl="0" indent="-342900" algn="l" rtl="0">
              <a:lnSpc>
                <a:spcPct val="100000"/>
              </a:lnSpc>
              <a:spcBef>
                <a:spcPts val="640"/>
              </a:spcBef>
              <a:spcAft>
                <a:spcPts val="0"/>
              </a:spcAft>
              <a:buClr>
                <a:srgbClr val="A5A5A5"/>
              </a:buClr>
              <a:buSzPts val="3200"/>
              <a:buFont typeface="Arial"/>
              <a:buChar char="•"/>
            </a:pPr>
            <a:r>
              <a:rPr lang="en-US" dirty="0">
                <a:solidFill>
                  <a:srgbClr val="A5A5A5"/>
                </a:solidFill>
                <a:latin typeface="Arial"/>
                <a:ea typeface="Arial"/>
                <a:cs typeface="Arial"/>
                <a:sym typeface="Arial"/>
              </a:rPr>
              <a:t>Computer modelling</a:t>
            </a:r>
            <a:endParaRPr dirty="0"/>
          </a:p>
          <a:p>
            <a:pPr marL="342900" lvl="0" indent="-342900" algn="l" rtl="0">
              <a:lnSpc>
                <a:spcPct val="100000"/>
              </a:lnSpc>
              <a:spcBef>
                <a:spcPts val="640"/>
              </a:spcBef>
              <a:spcAft>
                <a:spcPts val="0"/>
              </a:spcAft>
              <a:buClr>
                <a:schemeClr val="dk1"/>
              </a:buClr>
              <a:buSzPts val="3200"/>
              <a:buFont typeface="Arial"/>
              <a:buChar char="•"/>
            </a:pPr>
            <a:r>
              <a:rPr lang="en-US" b="1" dirty="0">
                <a:latin typeface="Arial"/>
                <a:ea typeface="Arial"/>
                <a:cs typeface="Arial"/>
                <a:sym typeface="Arial"/>
              </a:rPr>
              <a:t>Organs on a chip (“organoids”)* </a:t>
            </a:r>
            <a:endParaRPr dirty="0"/>
          </a:p>
        </p:txBody>
      </p:sp>
      <p:pic>
        <p:nvPicPr>
          <p:cNvPr id="265" name="Google Shape;265;p9" descr="A picture containing invertebrate&#10;&#10;Description automatically generated"/>
          <p:cNvPicPr preferRelativeResize="0"/>
          <p:nvPr/>
        </p:nvPicPr>
        <p:blipFill rotWithShape="1">
          <a:blip r:embed="rId3" cstate="screen">
            <a:alphaModFix/>
            <a:extLst>
              <a:ext uri="{28A0092B-C50C-407E-A947-70E740481C1C}">
                <a14:useLocalDpi xmlns:a14="http://schemas.microsoft.com/office/drawing/2010/main" val="0"/>
              </a:ext>
            </a:extLst>
          </a:blip>
          <a:srcRect/>
          <a:stretch/>
        </p:blipFill>
        <p:spPr>
          <a:xfrm>
            <a:off x="4988082" y="2419648"/>
            <a:ext cx="6700560" cy="2089189"/>
          </a:xfrm>
          <a:prstGeom prst="rect">
            <a:avLst/>
          </a:prstGeom>
          <a:noFill/>
          <a:ln>
            <a:noFill/>
          </a:ln>
        </p:spPr>
      </p:pic>
      <p:sp>
        <p:nvSpPr>
          <p:cNvPr id="266" name="Google Shape;266;p9"/>
          <p:cNvSpPr/>
          <p:nvPr/>
        </p:nvSpPr>
        <p:spPr>
          <a:xfrm>
            <a:off x="0" y="-7"/>
            <a:ext cx="12192000" cy="831000"/>
          </a:xfrm>
          <a:prstGeom prst="rect">
            <a:avLst/>
          </a:prstGeom>
          <a:solidFill>
            <a:srgbClr val="104B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4" name="Google Shape;247;p7">
            <a:extLst>
              <a:ext uri="{FF2B5EF4-FFF2-40B4-BE49-F238E27FC236}">
                <a16:creationId xmlns:a16="http://schemas.microsoft.com/office/drawing/2014/main" id="{89FF0F19-5E70-34D8-C70C-5EBD1B66B37F}"/>
              </a:ext>
            </a:extLst>
          </p:cNvPr>
          <p:cNvSpPr txBox="1">
            <a:spLocks/>
          </p:cNvSpPr>
          <p:nvPr/>
        </p:nvSpPr>
        <p:spPr>
          <a:xfrm>
            <a:off x="0" y="70860"/>
            <a:ext cx="8327700" cy="707846"/>
          </a:xfrm>
          <a:prstGeom prst="rect">
            <a:avLst/>
          </a:prstGeom>
          <a:noFill/>
          <a:ln>
            <a:noFill/>
          </a:ln>
        </p:spPr>
        <p:txBody>
          <a:bodyPr spcFirstLastPara="1" wrap="square" lIns="91425" tIns="45700" rIns="91425" bIns="45700" anchor="ctr" anchorCtr="0">
            <a:sp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2800" b="0" i="0" u="none" strike="noStrike" cap="none">
                <a:solidFill>
                  <a:srgbClr val="FF9966"/>
                </a:solidFill>
                <a:latin typeface="Arial"/>
                <a:ea typeface="Arial"/>
                <a:cs typeface="Arial"/>
                <a:sym typeface="Arial"/>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2"/>
                </a:solidFill>
                <a:latin typeface="Arial"/>
                <a:ea typeface="Arial"/>
                <a:cs typeface="Arial"/>
                <a:sym typeface="Arial"/>
              </a:defRPr>
            </a:lvl9pPr>
          </a:lstStyle>
          <a:p>
            <a:r>
              <a:rPr lang="en-US" sz="4000" b="1" dirty="0">
                <a:solidFill>
                  <a:schemeClr val="lt1"/>
                </a:solidFill>
              </a:rPr>
              <a:t>Alternatives to Animal Research</a:t>
            </a:r>
          </a:p>
        </p:txBody>
      </p:sp>
      <p:sp>
        <p:nvSpPr>
          <p:cNvPr id="2" name="TextBox 1">
            <a:extLst>
              <a:ext uri="{FF2B5EF4-FFF2-40B4-BE49-F238E27FC236}">
                <a16:creationId xmlns:a16="http://schemas.microsoft.com/office/drawing/2014/main" id="{B5033A1F-F85A-18AF-8FF9-0B67412DFA16}"/>
              </a:ext>
            </a:extLst>
          </p:cNvPr>
          <p:cNvSpPr txBox="1"/>
          <p:nvPr/>
        </p:nvSpPr>
        <p:spPr>
          <a:xfrm>
            <a:off x="0" y="6515814"/>
            <a:ext cx="2977097" cy="338554"/>
          </a:xfrm>
          <a:prstGeom prst="rect">
            <a:avLst/>
          </a:prstGeom>
          <a:noFill/>
        </p:spPr>
        <p:txBody>
          <a:bodyPr wrap="none" rtlCol="0">
            <a:spAutoFit/>
          </a:bodyPr>
          <a:lstStyle/>
          <a:p>
            <a:r>
              <a:rPr lang="en-US" sz="1600" i="1" dirty="0"/>
              <a:t>Figure Created with </a:t>
            </a:r>
            <a:r>
              <a:rPr lang="en-US" sz="1600" i="1" dirty="0" err="1"/>
              <a:t>Biorender</a:t>
            </a:r>
            <a:endParaRPr lang="en-US" sz="1600" i="1" dirty="0"/>
          </a:p>
        </p:txBody>
      </p:sp>
      <p:sp>
        <p:nvSpPr>
          <p:cNvPr id="3" name="Google Shape;244;p7">
            <a:extLst>
              <a:ext uri="{FF2B5EF4-FFF2-40B4-BE49-F238E27FC236}">
                <a16:creationId xmlns:a16="http://schemas.microsoft.com/office/drawing/2014/main" id="{B05BB0A7-CFA9-960E-19DC-53F3C8719BB7}"/>
              </a:ext>
            </a:extLst>
          </p:cNvPr>
          <p:cNvSpPr txBox="1"/>
          <p:nvPr/>
        </p:nvSpPr>
        <p:spPr>
          <a:xfrm>
            <a:off x="551854" y="5536840"/>
            <a:ext cx="11088292"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dirty="0">
                <a:solidFill>
                  <a:srgbClr val="000000"/>
                </a:solidFill>
                <a:latin typeface="Arial"/>
                <a:ea typeface="Arial"/>
                <a:cs typeface="Arial"/>
                <a:sym typeface="Arial"/>
              </a:rPr>
              <a:t>Researchers are obligated to use alternatives for their research when they exist.</a:t>
            </a:r>
          </a:p>
          <a:p>
            <a:pPr marL="0" marR="0" lvl="0" indent="0" algn="l" rtl="0">
              <a:lnSpc>
                <a:spcPct val="100000"/>
              </a:lnSpc>
              <a:spcBef>
                <a:spcPts val="0"/>
              </a:spcBef>
              <a:spcAft>
                <a:spcPts val="0"/>
              </a:spcAft>
              <a:buClr>
                <a:srgbClr val="000000"/>
              </a:buClr>
              <a:buSzPts val="2400"/>
              <a:buFont typeface="Arial"/>
              <a:buNone/>
            </a:pPr>
            <a:r>
              <a:rPr lang="en-US" sz="2400" i="1" dirty="0"/>
              <a:t>*Many alternatives are very early in development</a:t>
            </a:r>
            <a:r>
              <a:rPr lang="en-US" sz="2400" b="0" i="1" u="none" strike="noStrike" cap="none" dirty="0">
                <a:solidFill>
                  <a:srgbClr val="000000"/>
                </a:solidFill>
                <a:latin typeface="Arial"/>
                <a:ea typeface="Arial"/>
                <a:cs typeface="Arial"/>
                <a:sym typeface="Arial"/>
              </a:rPr>
              <a:t> </a:t>
            </a:r>
            <a:endParaRPr sz="1400" b="0" i="1" u="none" strike="noStrike" cap="none" dirty="0">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13"/>
          <p:cNvSpPr txBox="1"/>
          <p:nvPr/>
        </p:nvSpPr>
        <p:spPr>
          <a:xfrm>
            <a:off x="56550" y="875275"/>
            <a:ext cx="12096300" cy="4525800"/>
          </a:xfrm>
          <a:prstGeom prst="rect">
            <a:avLst/>
          </a:prstGeom>
          <a:noFill/>
          <a:ln>
            <a:noFill/>
          </a:ln>
        </p:spPr>
        <p:txBody>
          <a:bodyPr spcFirstLastPara="1" wrap="square" lIns="91425" tIns="45700" rIns="91425" bIns="45700" anchor="t" anchorCtr="0">
            <a:noAutofit/>
          </a:bodyPr>
          <a:lstStyle/>
          <a:p>
            <a:pPr marL="342900" marR="0" lvl="0" indent="-342900" algn="l" rtl="0">
              <a:lnSpc>
                <a:spcPct val="100000"/>
              </a:lnSpc>
              <a:spcBef>
                <a:spcPts val="0"/>
              </a:spcBef>
              <a:spcAft>
                <a:spcPts val="0"/>
              </a:spcAft>
              <a:buClr>
                <a:schemeClr val="dk1"/>
              </a:buClr>
              <a:buSzPts val="3200"/>
              <a:buFont typeface="Arial"/>
              <a:buChar char="•"/>
            </a:pPr>
            <a:r>
              <a:rPr lang="en-US" sz="2400" b="1" dirty="0">
                <a:solidFill>
                  <a:srgbClr val="004C97"/>
                </a:solidFill>
              </a:rPr>
              <a:t>1910s</a:t>
            </a:r>
            <a:r>
              <a:rPr lang="en-US" sz="2400" dirty="0">
                <a:solidFill>
                  <a:schemeClr val="dk1"/>
                </a:solidFill>
              </a:rPr>
              <a:t> Blood transfusion </a:t>
            </a:r>
            <a:r>
              <a:rPr lang="en-US" sz="2000" i="1" dirty="0">
                <a:solidFill>
                  <a:schemeClr val="dk1"/>
                </a:solidFill>
              </a:rPr>
              <a:t>(dogs, guinea pigs, rabbits)</a:t>
            </a:r>
          </a:p>
          <a:p>
            <a:pPr marL="342900" indent="-342900">
              <a:buClr>
                <a:schemeClr val="dk1"/>
              </a:buClr>
              <a:buSzPts val="3200"/>
              <a:buFont typeface="Arial"/>
              <a:buChar char="•"/>
            </a:pPr>
            <a:r>
              <a:rPr lang="en-US" sz="2400" b="1" dirty="0">
                <a:solidFill>
                  <a:srgbClr val="004C97"/>
                </a:solidFill>
              </a:rPr>
              <a:t>1920s</a:t>
            </a:r>
            <a:r>
              <a:rPr lang="en-US" sz="2400" dirty="0">
                <a:solidFill>
                  <a:schemeClr val="dk1"/>
                </a:solidFill>
              </a:rPr>
              <a:t> Insulin </a:t>
            </a:r>
            <a:r>
              <a:rPr lang="en-US" sz="2000" i="1" dirty="0">
                <a:solidFill>
                  <a:schemeClr val="dk1"/>
                </a:solidFill>
              </a:rPr>
              <a:t>(dogs, rabbits, mice)</a:t>
            </a:r>
          </a:p>
          <a:p>
            <a:pPr marL="342900" indent="-342900">
              <a:buClr>
                <a:schemeClr val="dk1"/>
              </a:buClr>
              <a:buSzPts val="3200"/>
              <a:buFont typeface="Arial"/>
              <a:buChar char="•"/>
            </a:pPr>
            <a:r>
              <a:rPr lang="en-US" sz="2400" b="1" dirty="0">
                <a:solidFill>
                  <a:srgbClr val="004C97"/>
                </a:solidFill>
              </a:rPr>
              <a:t>1930s</a:t>
            </a:r>
            <a:r>
              <a:rPr lang="en-US" sz="2400" dirty="0">
                <a:solidFill>
                  <a:schemeClr val="dk1"/>
                </a:solidFill>
              </a:rPr>
              <a:t> Modern anesthetics </a:t>
            </a:r>
            <a:r>
              <a:rPr lang="en-US" sz="2000" i="1" dirty="0">
                <a:solidFill>
                  <a:schemeClr val="dk1"/>
                </a:solidFill>
              </a:rPr>
              <a:t>(rats, rabbits, dogs, cats, NHPs)</a:t>
            </a:r>
          </a:p>
          <a:p>
            <a:pPr marL="342900" marR="0" lvl="0" indent="-342900" algn="l" rtl="0">
              <a:lnSpc>
                <a:spcPct val="100000"/>
              </a:lnSpc>
              <a:spcBef>
                <a:spcPts val="0"/>
              </a:spcBef>
              <a:spcAft>
                <a:spcPts val="0"/>
              </a:spcAft>
              <a:buClr>
                <a:schemeClr val="dk1"/>
              </a:buClr>
              <a:buSzPts val="3200"/>
              <a:buFont typeface="Arial"/>
              <a:buChar char="•"/>
            </a:pPr>
            <a:r>
              <a:rPr lang="en-US" sz="2400" b="1" dirty="0">
                <a:solidFill>
                  <a:srgbClr val="004C97"/>
                </a:solidFill>
              </a:rPr>
              <a:t>1940s</a:t>
            </a:r>
            <a:r>
              <a:rPr lang="en-US" sz="2400" dirty="0">
                <a:solidFill>
                  <a:schemeClr val="dk1"/>
                </a:solidFill>
              </a:rPr>
              <a:t> Penicillin </a:t>
            </a:r>
            <a:r>
              <a:rPr lang="en-US" sz="2000" i="1" dirty="0">
                <a:solidFill>
                  <a:schemeClr val="dk1"/>
                </a:solidFill>
              </a:rPr>
              <a:t>(mice)</a:t>
            </a:r>
          </a:p>
          <a:p>
            <a:pPr marL="342900" marR="0" lvl="0" indent="-342900" algn="l" rtl="0">
              <a:lnSpc>
                <a:spcPct val="100000"/>
              </a:lnSpc>
              <a:spcBef>
                <a:spcPts val="0"/>
              </a:spcBef>
              <a:spcAft>
                <a:spcPts val="0"/>
              </a:spcAft>
              <a:buClr>
                <a:schemeClr val="dk1"/>
              </a:buClr>
              <a:buSzPts val="3200"/>
              <a:buFont typeface="Arial"/>
              <a:buChar char="•"/>
            </a:pPr>
            <a:r>
              <a:rPr lang="en-US" sz="2400" b="1" dirty="0">
                <a:solidFill>
                  <a:srgbClr val="004C97"/>
                </a:solidFill>
              </a:rPr>
              <a:t>1950s</a:t>
            </a:r>
            <a:r>
              <a:rPr lang="en-US" sz="2400" dirty="0">
                <a:solidFill>
                  <a:schemeClr val="dk1"/>
                </a:solidFill>
              </a:rPr>
              <a:t> Polio vaccine (</a:t>
            </a:r>
            <a:r>
              <a:rPr lang="en-US" sz="2000" i="1" dirty="0">
                <a:solidFill>
                  <a:schemeClr val="dk1"/>
                </a:solidFill>
              </a:rPr>
              <a:t>mice, NHPs)</a:t>
            </a:r>
            <a:r>
              <a:rPr lang="en-US" sz="2400" dirty="0">
                <a:solidFill>
                  <a:schemeClr val="dk1"/>
                </a:solidFill>
              </a:rPr>
              <a:t>, TB vaccine </a:t>
            </a:r>
            <a:r>
              <a:rPr lang="en-US" sz="2000" i="1" dirty="0">
                <a:solidFill>
                  <a:schemeClr val="dk1"/>
                </a:solidFill>
              </a:rPr>
              <a:t>(mice)</a:t>
            </a:r>
            <a:r>
              <a:rPr lang="en-US" sz="2400" dirty="0">
                <a:solidFill>
                  <a:schemeClr val="dk1"/>
                </a:solidFill>
              </a:rPr>
              <a:t>, Kidney transplants (</a:t>
            </a:r>
            <a:r>
              <a:rPr lang="en-US" sz="2000" i="1" dirty="0">
                <a:solidFill>
                  <a:schemeClr val="dk1"/>
                </a:solidFill>
              </a:rPr>
              <a:t>dogs)</a:t>
            </a:r>
          </a:p>
          <a:p>
            <a:pPr marL="342900" marR="0" lvl="0" indent="-342900" algn="l" rtl="0">
              <a:lnSpc>
                <a:spcPct val="100000"/>
              </a:lnSpc>
              <a:spcBef>
                <a:spcPts val="0"/>
              </a:spcBef>
              <a:spcAft>
                <a:spcPts val="0"/>
              </a:spcAft>
              <a:buClr>
                <a:schemeClr val="dk1"/>
              </a:buClr>
              <a:buSzPts val="3200"/>
              <a:buFont typeface="Arial"/>
              <a:buChar char="•"/>
            </a:pPr>
            <a:r>
              <a:rPr lang="en-US" sz="2400" b="1" dirty="0">
                <a:solidFill>
                  <a:srgbClr val="004C97"/>
                </a:solidFill>
              </a:rPr>
              <a:t>1960s</a:t>
            </a:r>
            <a:r>
              <a:rPr lang="en-US" sz="2400" dirty="0">
                <a:solidFill>
                  <a:schemeClr val="dk1"/>
                </a:solidFill>
              </a:rPr>
              <a:t> Heart transplant </a:t>
            </a:r>
            <a:r>
              <a:rPr lang="en-US" sz="2000" i="1" dirty="0">
                <a:solidFill>
                  <a:schemeClr val="dk1"/>
                </a:solidFill>
              </a:rPr>
              <a:t>(dogs)</a:t>
            </a:r>
            <a:r>
              <a:rPr lang="en-US" sz="2400" dirty="0">
                <a:solidFill>
                  <a:schemeClr val="dk1"/>
                </a:solidFill>
              </a:rPr>
              <a:t>, MMR vaccine </a:t>
            </a:r>
            <a:r>
              <a:rPr lang="en-US" sz="2000" i="1" dirty="0">
                <a:solidFill>
                  <a:schemeClr val="dk1"/>
                </a:solidFill>
              </a:rPr>
              <a:t>(NHPs)</a:t>
            </a:r>
            <a:r>
              <a:rPr lang="en-US" sz="2400" dirty="0">
                <a:solidFill>
                  <a:schemeClr val="dk1"/>
                </a:solidFill>
              </a:rPr>
              <a:t>, antidepressants (</a:t>
            </a:r>
            <a:r>
              <a:rPr lang="en-US" sz="2000" i="1" dirty="0">
                <a:solidFill>
                  <a:schemeClr val="dk1"/>
                </a:solidFill>
              </a:rPr>
              <a:t>rats, guinea pigs, rabbits)</a:t>
            </a:r>
          </a:p>
          <a:p>
            <a:pPr marL="342900" indent="-342900">
              <a:buClr>
                <a:schemeClr val="dk1"/>
              </a:buClr>
              <a:buSzPts val="3200"/>
              <a:buFont typeface="Arial"/>
              <a:buChar char="•"/>
            </a:pPr>
            <a:r>
              <a:rPr lang="en-US" sz="2400" b="1" dirty="0">
                <a:solidFill>
                  <a:srgbClr val="004C97"/>
                </a:solidFill>
              </a:rPr>
              <a:t>1980s</a:t>
            </a:r>
            <a:r>
              <a:rPr lang="en-US" sz="2400" dirty="0">
                <a:solidFill>
                  <a:schemeClr val="dk1"/>
                </a:solidFill>
              </a:rPr>
              <a:t> MRI </a:t>
            </a:r>
            <a:r>
              <a:rPr lang="en-US" sz="2000" i="1" dirty="0">
                <a:solidFill>
                  <a:schemeClr val="dk1"/>
                </a:solidFill>
              </a:rPr>
              <a:t>(rabbits, pigs)</a:t>
            </a:r>
          </a:p>
          <a:p>
            <a:pPr marL="342900" indent="-342900">
              <a:buClr>
                <a:schemeClr val="dk1"/>
              </a:buClr>
              <a:buSzPts val="3200"/>
              <a:buFont typeface="Arial"/>
              <a:buChar char="•"/>
            </a:pPr>
            <a:r>
              <a:rPr lang="en-US" sz="2400" b="1" dirty="0">
                <a:solidFill>
                  <a:srgbClr val="004C97"/>
                </a:solidFill>
              </a:rPr>
              <a:t>1990s</a:t>
            </a:r>
            <a:r>
              <a:rPr lang="en-US" sz="2400" dirty="0">
                <a:solidFill>
                  <a:schemeClr val="dk1"/>
                </a:solidFill>
              </a:rPr>
              <a:t> Antiretroviral therapy for HIV </a:t>
            </a:r>
            <a:r>
              <a:rPr lang="en-US" sz="2000" i="1" dirty="0">
                <a:solidFill>
                  <a:schemeClr val="dk1"/>
                </a:solidFill>
              </a:rPr>
              <a:t>(mice, NHPs)</a:t>
            </a:r>
          </a:p>
          <a:p>
            <a:pPr marL="342900" indent="-342900">
              <a:buClr>
                <a:schemeClr val="dk1"/>
              </a:buClr>
              <a:buSzPts val="3200"/>
              <a:buFont typeface="Arial"/>
              <a:buChar char="•"/>
            </a:pPr>
            <a:r>
              <a:rPr lang="en-US" sz="2400" b="1" dirty="0">
                <a:solidFill>
                  <a:srgbClr val="004C97"/>
                </a:solidFill>
              </a:rPr>
              <a:t>2000s</a:t>
            </a:r>
            <a:r>
              <a:rPr lang="en-US" sz="2400" dirty="0">
                <a:solidFill>
                  <a:schemeClr val="dk1"/>
                </a:solidFill>
              </a:rPr>
              <a:t> DBS for Parkinson’s disease </a:t>
            </a:r>
            <a:r>
              <a:rPr lang="en-US" sz="2000" i="1" dirty="0">
                <a:solidFill>
                  <a:schemeClr val="dk1"/>
                </a:solidFill>
              </a:rPr>
              <a:t>(rodents, NHPs)</a:t>
            </a:r>
            <a:endParaRPr sz="2000" i="1" dirty="0">
              <a:solidFill>
                <a:schemeClr val="dk1"/>
              </a:solidFill>
            </a:endParaRPr>
          </a:p>
          <a:p>
            <a:pPr marL="342900" lvl="0" indent="-342900">
              <a:buClr>
                <a:schemeClr val="dk1"/>
              </a:buClr>
              <a:buSzPts val="3200"/>
              <a:buFont typeface="Arial"/>
              <a:buChar char="•"/>
            </a:pPr>
            <a:r>
              <a:rPr lang="en-US" sz="2400" b="1" dirty="0">
                <a:solidFill>
                  <a:srgbClr val="004C97"/>
                </a:solidFill>
              </a:rPr>
              <a:t>2013</a:t>
            </a:r>
            <a:r>
              <a:rPr lang="en-US" sz="2400" b="1" dirty="0">
                <a:solidFill>
                  <a:schemeClr val="dk1"/>
                </a:solidFill>
              </a:rPr>
              <a:t> </a:t>
            </a:r>
            <a:r>
              <a:rPr lang="en-US" sz="2400" dirty="0">
                <a:solidFill>
                  <a:schemeClr val="dk1"/>
                </a:solidFill>
              </a:rPr>
              <a:t>CRISPR-Cas9 genome editing</a:t>
            </a:r>
            <a:r>
              <a:rPr lang="en-US" sz="2400" i="1" dirty="0">
                <a:solidFill>
                  <a:schemeClr val="dk1"/>
                </a:solidFill>
              </a:rPr>
              <a:t> </a:t>
            </a:r>
            <a:r>
              <a:rPr lang="en-US" sz="2000" i="1" dirty="0">
                <a:solidFill>
                  <a:schemeClr val="dk1"/>
                </a:solidFill>
              </a:rPr>
              <a:t>(mice)</a:t>
            </a:r>
            <a:endParaRPr sz="2000" i="1" dirty="0">
              <a:solidFill>
                <a:schemeClr val="dk1"/>
              </a:solidFill>
            </a:endParaRPr>
          </a:p>
          <a:p>
            <a:pPr marL="342900" marR="0" lvl="0" indent="-342900" algn="l" rtl="0">
              <a:lnSpc>
                <a:spcPct val="100000"/>
              </a:lnSpc>
              <a:spcBef>
                <a:spcPts val="0"/>
              </a:spcBef>
              <a:spcAft>
                <a:spcPts val="0"/>
              </a:spcAft>
              <a:buClr>
                <a:schemeClr val="dk1"/>
              </a:buClr>
              <a:buSzPts val="3200"/>
              <a:buChar char="•"/>
            </a:pPr>
            <a:r>
              <a:rPr lang="en-US" sz="2400" b="1" dirty="0">
                <a:solidFill>
                  <a:srgbClr val="004C97"/>
                </a:solidFill>
              </a:rPr>
              <a:t>2018</a:t>
            </a:r>
            <a:r>
              <a:rPr lang="en-US" sz="2400" dirty="0">
                <a:solidFill>
                  <a:schemeClr val="dk1"/>
                </a:solidFill>
              </a:rPr>
              <a:t> Gene therapies for human and animals </a:t>
            </a:r>
            <a:endParaRPr sz="2400" dirty="0">
              <a:solidFill>
                <a:schemeClr val="dk1"/>
              </a:solidFill>
            </a:endParaRPr>
          </a:p>
          <a:p>
            <a:pPr marL="342900" marR="0" lvl="0" indent="-342900" algn="l" rtl="0">
              <a:lnSpc>
                <a:spcPct val="100000"/>
              </a:lnSpc>
              <a:spcBef>
                <a:spcPts val="0"/>
              </a:spcBef>
              <a:spcAft>
                <a:spcPts val="0"/>
              </a:spcAft>
              <a:buClr>
                <a:schemeClr val="dk1"/>
              </a:buClr>
              <a:buSzPts val="3200"/>
              <a:buFont typeface="Arial"/>
              <a:buChar char="•"/>
            </a:pPr>
            <a:r>
              <a:rPr lang="en-US" sz="2400" b="1" dirty="0">
                <a:solidFill>
                  <a:srgbClr val="004C97"/>
                </a:solidFill>
              </a:rPr>
              <a:t>2019</a:t>
            </a:r>
            <a:r>
              <a:rPr lang="en-US" sz="2400" dirty="0">
                <a:solidFill>
                  <a:schemeClr val="dk1"/>
                </a:solidFill>
              </a:rPr>
              <a:t> Ebola vaccine</a:t>
            </a:r>
            <a:r>
              <a:rPr lang="en-US" sz="2000" i="1" dirty="0">
                <a:solidFill>
                  <a:schemeClr val="dk1"/>
                </a:solidFill>
              </a:rPr>
              <a:t> (mice, NHPs)</a:t>
            </a:r>
            <a:endParaRPr sz="2400" dirty="0">
              <a:solidFill>
                <a:schemeClr val="dk1"/>
              </a:solidFill>
            </a:endParaRPr>
          </a:p>
          <a:p>
            <a:pPr marL="342900" indent="-342900">
              <a:buClr>
                <a:schemeClr val="dk1"/>
              </a:buClr>
              <a:buSzPts val="3200"/>
              <a:buFont typeface="Arial"/>
              <a:buChar char="•"/>
            </a:pPr>
            <a:r>
              <a:rPr lang="en-US" sz="2400" b="1" dirty="0">
                <a:solidFill>
                  <a:srgbClr val="004C97"/>
                </a:solidFill>
              </a:rPr>
              <a:t>2020</a:t>
            </a:r>
            <a:r>
              <a:rPr lang="en-US" sz="2400" dirty="0">
                <a:solidFill>
                  <a:schemeClr val="dk1"/>
                </a:solidFill>
              </a:rPr>
              <a:t> Covid19 vaccines </a:t>
            </a:r>
            <a:r>
              <a:rPr lang="en-US" sz="2000" i="1" dirty="0">
                <a:solidFill>
                  <a:schemeClr val="dk1"/>
                </a:solidFill>
              </a:rPr>
              <a:t>(mice, hamsters, NHPs)</a:t>
            </a:r>
            <a:endParaRPr sz="2000" i="1" dirty="0">
              <a:solidFill>
                <a:schemeClr val="dk1"/>
              </a:solidFill>
            </a:endParaRPr>
          </a:p>
          <a:p>
            <a:pPr marL="342900" lvl="0" indent="-342900">
              <a:buClr>
                <a:schemeClr val="dk1"/>
              </a:buClr>
              <a:buSzPts val="3200"/>
              <a:buFont typeface="Arial"/>
              <a:buChar char="•"/>
            </a:pPr>
            <a:r>
              <a:rPr lang="en-US" sz="2400" b="1" dirty="0">
                <a:solidFill>
                  <a:srgbClr val="004C97"/>
                </a:solidFill>
              </a:rPr>
              <a:t>2023</a:t>
            </a:r>
            <a:r>
              <a:rPr lang="en-US" sz="2400" dirty="0">
                <a:solidFill>
                  <a:schemeClr val="dk1"/>
                </a:solidFill>
              </a:rPr>
              <a:t> Drugs for Alzheimer’s </a:t>
            </a:r>
            <a:r>
              <a:rPr lang="en-US" sz="2000" i="1" dirty="0">
                <a:solidFill>
                  <a:schemeClr val="dk1"/>
                </a:solidFill>
              </a:rPr>
              <a:t>(rodents)</a:t>
            </a:r>
            <a:endParaRPr sz="2000" i="1" dirty="0">
              <a:solidFill>
                <a:schemeClr val="accent2"/>
              </a:solidFill>
            </a:endParaRPr>
          </a:p>
          <a:p>
            <a:pPr marL="342900" marR="0" lvl="0" indent="-342900" algn="l" rtl="0">
              <a:lnSpc>
                <a:spcPct val="100000"/>
              </a:lnSpc>
              <a:spcBef>
                <a:spcPts val="640"/>
              </a:spcBef>
              <a:spcAft>
                <a:spcPts val="0"/>
              </a:spcAft>
              <a:buClr>
                <a:schemeClr val="dk1"/>
              </a:buClr>
              <a:buSzPts val="3200"/>
              <a:buChar char="•"/>
            </a:pPr>
            <a:endParaRPr sz="3200" dirty="0">
              <a:solidFill>
                <a:schemeClr val="dk1"/>
              </a:solidFill>
            </a:endParaRPr>
          </a:p>
          <a:p>
            <a:pPr marL="342900" marR="0" lvl="0" indent="-342900" algn="l" rtl="0">
              <a:lnSpc>
                <a:spcPct val="100000"/>
              </a:lnSpc>
              <a:spcBef>
                <a:spcPts val="640"/>
              </a:spcBef>
              <a:spcAft>
                <a:spcPts val="0"/>
              </a:spcAft>
              <a:buClr>
                <a:schemeClr val="dk1"/>
              </a:buClr>
              <a:buSzPts val="3200"/>
              <a:buChar char="•"/>
            </a:pPr>
            <a:endParaRPr sz="3200" dirty="0">
              <a:solidFill>
                <a:schemeClr val="dk1"/>
              </a:solidFill>
            </a:endParaRPr>
          </a:p>
        </p:txBody>
      </p:sp>
      <p:sp>
        <p:nvSpPr>
          <p:cNvPr id="274" name="Google Shape;274;p13"/>
          <p:cNvSpPr/>
          <p:nvPr/>
        </p:nvSpPr>
        <p:spPr>
          <a:xfrm>
            <a:off x="0" y="-7"/>
            <a:ext cx="12192000" cy="831000"/>
          </a:xfrm>
          <a:prstGeom prst="rect">
            <a:avLst/>
          </a:prstGeom>
          <a:solidFill>
            <a:srgbClr val="004C9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75" name="Google Shape;275;p13"/>
          <p:cNvSpPr txBox="1">
            <a:spLocks noGrp="1"/>
          </p:cNvSpPr>
          <p:nvPr>
            <p:ph type="title"/>
          </p:nvPr>
        </p:nvSpPr>
        <p:spPr>
          <a:xfrm>
            <a:off x="80550" y="44275"/>
            <a:ext cx="12048300" cy="8310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3700" b="1" dirty="0">
                <a:solidFill>
                  <a:schemeClr val="lt1"/>
                </a:solidFill>
                <a:latin typeface="Arial"/>
                <a:ea typeface="Arial"/>
                <a:cs typeface="Arial"/>
                <a:sym typeface="Arial"/>
              </a:rPr>
              <a:t>Animal research benefits human and animal health</a:t>
            </a:r>
            <a:endParaRPr sz="3700" b="1" dirty="0">
              <a:solidFill>
                <a:schemeClr val="lt1"/>
              </a:solidFill>
            </a:endParaRPr>
          </a:p>
        </p:txBody>
      </p:sp>
      <p:sp>
        <p:nvSpPr>
          <p:cNvPr id="2" name="Rectangle 1"/>
          <p:cNvSpPr/>
          <p:nvPr/>
        </p:nvSpPr>
        <p:spPr>
          <a:xfrm>
            <a:off x="80550" y="6466665"/>
            <a:ext cx="11525296" cy="307777"/>
          </a:xfrm>
          <a:prstGeom prst="rect">
            <a:avLst/>
          </a:prstGeom>
        </p:spPr>
        <p:txBody>
          <a:bodyPr wrap="square">
            <a:spAutoFit/>
          </a:bodyPr>
          <a:lstStyle/>
          <a:p>
            <a:r>
              <a:rPr lang="en-US" dirty="0">
                <a:latin typeface="Arial" panose="020B0604020202020204" pitchFamily="34" charset="0"/>
                <a:cs typeface="Arial" panose="020B0604020202020204" pitchFamily="34" charset="0"/>
              </a:rPr>
              <a:t>RDS: Understanding Animal Research in Medicine </a:t>
            </a:r>
            <a:r>
              <a:rPr lang="en-US" i="1" dirty="0">
                <a:latin typeface="Arial" panose="020B0604020202020204" pitchFamily="34" charset="0"/>
                <a:cs typeface="Arial" panose="020B0604020202020204" pitchFamily="34" charset="0"/>
              </a:rPr>
              <a:t>and </a:t>
            </a:r>
            <a:r>
              <a:rPr lang="en-US" dirty="0">
                <a:latin typeface="Arial" panose="020B0604020202020204" pitchFamily="34" charset="0"/>
                <a:cs typeface="Arial" panose="020B0604020202020204" pitchFamily="34" charset="0"/>
              </a:rPr>
              <a:t>Coalition for Medical Progress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14"/>
          <p:cNvSpPr txBox="1"/>
          <p:nvPr/>
        </p:nvSpPr>
        <p:spPr>
          <a:xfrm>
            <a:off x="308976" y="1772521"/>
            <a:ext cx="4939429" cy="2010340"/>
          </a:xfrm>
          <a:prstGeom prst="rect">
            <a:avLst/>
          </a:prstGeom>
          <a:noFill/>
          <a:ln>
            <a:noFill/>
          </a:ln>
        </p:spPr>
        <p:txBody>
          <a:bodyPr spcFirstLastPara="1" wrap="square" lIns="91425" tIns="45700" rIns="91425" bIns="45700" anchor="t" anchorCtr="0">
            <a:noAutofit/>
          </a:bodyPr>
          <a:lstStyle/>
          <a:p>
            <a:pPr marR="0" lvl="0" algn="l" rtl="0">
              <a:lnSpc>
                <a:spcPct val="100000"/>
              </a:lnSpc>
              <a:spcBef>
                <a:spcPts val="0"/>
              </a:spcBef>
              <a:spcAft>
                <a:spcPts val="0"/>
              </a:spcAft>
              <a:buClr>
                <a:schemeClr val="dk1"/>
              </a:buClr>
              <a:buSzPts val="3200"/>
            </a:pPr>
            <a:r>
              <a:rPr lang="en-US" sz="2400" b="1" dirty="0">
                <a:solidFill>
                  <a:schemeClr val="dk1"/>
                </a:solidFill>
              </a:rPr>
              <a:t>MYTH </a:t>
            </a:r>
            <a:r>
              <a:rPr lang="en-US" sz="2400" dirty="0">
                <a:solidFill>
                  <a:schemeClr val="dk1"/>
                </a:solidFill>
              </a:rPr>
              <a:t>“</a:t>
            </a:r>
            <a:r>
              <a:rPr lang="en-US" sz="2400" i="0" u="none" strike="noStrike" cap="none" dirty="0">
                <a:solidFill>
                  <a:schemeClr val="dk1"/>
                </a:solidFill>
                <a:sym typeface="Arial"/>
              </a:rPr>
              <a:t>Animals do not accurately reflect human biology</a:t>
            </a:r>
            <a:r>
              <a:rPr lang="en-US" sz="2400" dirty="0">
                <a:solidFill>
                  <a:schemeClr val="dk1"/>
                </a:solidFill>
              </a:rPr>
              <a:t>”</a:t>
            </a:r>
            <a:br>
              <a:rPr lang="en-US" sz="2400" dirty="0">
                <a:solidFill>
                  <a:srgbClr val="CC0000"/>
                </a:solidFill>
              </a:rPr>
            </a:br>
            <a:endParaRPr lang="en-US" sz="2400" dirty="0">
              <a:solidFill>
                <a:srgbClr val="CC0000"/>
              </a:solidFill>
            </a:endParaRPr>
          </a:p>
          <a:p>
            <a:pPr marR="0" lvl="0" algn="l" rtl="0">
              <a:lnSpc>
                <a:spcPct val="100000"/>
              </a:lnSpc>
              <a:spcBef>
                <a:spcPts val="0"/>
              </a:spcBef>
              <a:spcAft>
                <a:spcPts val="0"/>
              </a:spcAft>
              <a:buClr>
                <a:schemeClr val="dk1"/>
              </a:buClr>
              <a:buSzPts val="3200"/>
            </a:pPr>
            <a:r>
              <a:rPr lang="en-US" sz="2400" b="1" dirty="0">
                <a:solidFill>
                  <a:srgbClr val="CC0000"/>
                </a:solidFill>
              </a:rPr>
              <a:t>FACT</a:t>
            </a:r>
            <a:r>
              <a:rPr lang="en-US" sz="2400" dirty="0">
                <a:solidFill>
                  <a:srgbClr val="CC0000"/>
                </a:solidFill>
              </a:rPr>
              <a:t> Animal models are selected to reflect particular aspects of human biology</a:t>
            </a:r>
            <a:endParaRPr sz="2400" dirty="0">
              <a:solidFill>
                <a:srgbClr val="CC0000"/>
              </a:solidFill>
            </a:endParaRPr>
          </a:p>
        </p:txBody>
      </p:sp>
      <p:sp>
        <p:nvSpPr>
          <p:cNvPr id="282" name="Google Shape;282;p14"/>
          <p:cNvSpPr/>
          <p:nvPr/>
        </p:nvSpPr>
        <p:spPr>
          <a:xfrm>
            <a:off x="0" y="-7"/>
            <a:ext cx="12192000" cy="831000"/>
          </a:xfrm>
          <a:prstGeom prst="rect">
            <a:avLst/>
          </a:prstGeom>
          <a:solidFill>
            <a:srgbClr val="004C9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83" name="Google Shape;283;p14"/>
          <p:cNvSpPr txBox="1">
            <a:spLocks noGrp="1"/>
          </p:cNvSpPr>
          <p:nvPr>
            <p:ph type="title"/>
          </p:nvPr>
        </p:nvSpPr>
        <p:spPr>
          <a:xfrm>
            <a:off x="0" y="-154394"/>
            <a:ext cx="9437904" cy="11430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US" sz="4000" b="1" dirty="0">
                <a:solidFill>
                  <a:schemeClr val="lt1"/>
                </a:solidFill>
                <a:latin typeface="Arial"/>
                <a:ea typeface="Arial"/>
                <a:cs typeface="Arial"/>
                <a:sym typeface="Arial"/>
              </a:rPr>
              <a:t>Public Perceptions &amp; Misconceptions</a:t>
            </a:r>
            <a:endParaRPr b="1" dirty="0">
              <a:solidFill>
                <a:schemeClr val="lt1"/>
              </a:solidFill>
            </a:endParaRPr>
          </a:p>
        </p:txBody>
      </p:sp>
      <p:sp>
        <p:nvSpPr>
          <p:cNvPr id="2" name="TextBox 1">
            <a:extLst>
              <a:ext uri="{FF2B5EF4-FFF2-40B4-BE49-F238E27FC236}">
                <a16:creationId xmlns:a16="http://schemas.microsoft.com/office/drawing/2014/main" id="{001012BB-4D6A-3983-E128-90A37EC01EFF}"/>
              </a:ext>
            </a:extLst>
          </p:cNvPr>
          <p:cNvSpPr txBox="1"/>
          <p:nvPr/>
        </p:nvSpPr>
        <p:spPr>
          <a:xfrm>
            <a:off x="6096000" y="1772521"/>
            <a:ext cx="5787024" cy="2154436"/>
          </a:xfrm>
          <a:prstGeom prst="rect">
            <a:avLst/>
          </a:prstGeom>
          <a:noFill/>
        </p:spPr>
        <p:txBody>
          <a:bodyPr wrap="square" rtlCol="0">
            <a:spAutoFit/>
          </a:bodyPr>
          <a:lstStyle/>
          <a:p>
            <a:r>
              <a:rPr lang="en-US" sz="2400" b="1" dirty="0">
                <a:solidFill>
                  <a:schemeClr val="dk1"/>
                </a:solidFill>
              </a:rPr>
              <a:t>MYTH</a:t>
            </a:r>
            <a:r>
              <a:rPr lang="en-US" sz="2400" dirty="0">
                <a:solidFill>
                  <a:schemeClr val="dk1"/>
                </a:solidFill>
              </a:rPr>
              <a:t> “</a:t>
            </a:r>
            <a:r>
              <a:rPr lang="en-US" sz="2400" i="0" u="none" strike="noStrike" cap="none" dirty="0">
                <a:solidFill>
                  <a:schemeClr val="dk1"/>
                </a:solidFill>
                <a:sym typeface="Arial"/>
              </a:rPr>
              <a:t>Most animals used in research are dogs, cats, and monkeys</a:t>
            </a:r>
            <a:r>
              <a:rPr lang="en-US" sz="2400" dirty="0">
                <a:solidFill>
                  <a:schemeClr val="dk1"/>
                </a:solidFill>
              </a:rPr>
              <a:t>”</a:t>
            </a:r>
            <a:br>
              <a:rPr lang="en-US" sz="2400" i="0" u="none" strike="noStrike" cap="none" dirty="0">
                <a:solidFill>
                  <a:schemeClr val="dk1"/>
                </a:solidFill>
                <a:sym typeface="Arial"/>
              </a:rPr>
            </a:br>
            <a:endParaRPr lang="en-US" sz="2400" i="0" u="none" strike="noStrike" cap="none" dirty="0">
              <a:solidFill>
                <a:schemeClr val="dk1"/>
              </a:solidFill>
              <a:sym typeface="Arial"/>
            </a:endParaRPr>
          </a:p>
          <a:p>
            <a:r>
              <a:rPr lang="en-US" sz="2400" b="1" dirty="0">
                <a:solidFill>
                  <a:srgbClr val="CC0000"/>
                </a:solidFill>
              </a:rPr>
              <a:t>FACT</a:t>
            </a:r>
            <a:r>
              <a:rPr lang="en-US" sz="2400" dirty="0">
                <a:solidFill>
                  <a:srgbClr val="CC0000"/>
                </a:solidFill>
              </a:rPr>
              <a:t>  More than 95% of animal research is conducted in other species</a:t>
            </a:r>
          </a:p>
          <a:p>
            <a:endParaRPr lang="en-US" dirty="0"/>
          </a:p>
        </p:txBody>
      </p:sp>
    </p:spTree>
    <p:extLst>
      <p:ext uri="{BB962C8B-B14F-4D97-AF65-F5344CB8AC3E}">
        <p14:creationId xmlns:p14="http://schemas.microsoft.com/office/powerpoint/2010/main" val="16083442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14"/>
          <p:cNvSpPr txBox="1"/>
          <p:nvPr/>
        </p:nvSpPr>
        <p:spPr>
          <a:xfrm>
            <a:off x="308976" y="1772521"/>
            <a:ext cx="4939429" cy="2010340"/>
          </a:xfrm>
          <a:prstGeom prst="rect">
            <a:avLst/>
          </a:prstGeom>
          <a:noFill/>
          <a:ln>
            <a:noFill/>
          </a:ln>
        </p:spPr>
        <p:txBody>
          <a:bodyPr spcFirstLastPara="1" wrap="square" lIns="91425" tIns="45700" rIns="91425" bIns="45700" anchor="t" anchorCtr="0">
            <a:noAutofit/>
          </a:bodyPr>
          <a:lstStyle/>
          <a:p>
            <a:pPr>
              <a:buClr>
                <a:schemeClr val="dk1"/>
              </a:buClr>
              <a:buSzPts val="3200"/>
            </a:pPr>
            <a:r>
              <a:rPr lang="en-US" sz="2400" b="1" dirty="0">
                <a:solidFill>
                  <a:schemeClr val="dk1"/>
                </a:solidFill>
              </a:rPr>
              <a:t>MYTH</a:t>
            </a:r>
            <a:r>
              <a:rPr lang="en-US" sz="2400" dirty="0">
                <a:solidFill>
                  <a:schemeClr val="dk1"/>
                </a:solidFill>
              </a:rPr>
              <a:t> “</a:t>
            </a:r>
            <a:r>
              <a:rPr lang="en-US" sz="2400" i="0" u="none" strike="noStrike" cap="none" dirty="0">
                <a:solidFill>
                  <a:schemeClr val="dk1"/>
                </a:solidFill>
                <a:sym typeface="Arial"/>
              </a:rPr>
              <a:t>Researchers do not care for their animals</a:t>
            </a:r>
            <a:r>
              <a:rPr lang="en-US" sz="2400" dirty="0">
                <a:solidFill>
                  <a:schemeClr val="dk1"/>
                </a:solidFill>
              </a:rPr>
              <a:t>”</a:t>
            </a:r>
            <a:br>
              <a:rPr lang="en-US" sz="2700" dirty="0">
                <a:solidFill>
                  <a:schemeClr val="dk1"/>
                </a:solidFill>
              </a:rPr>
            </a:br>
            <a:endParaRPr lang="en-US" sz="2700" dirty="0">
              <a:solidFill>
                <a:schemeClr val="dk1"/>
              </a:solidFill>
            </a:endParaRPr>
          </a:p>
          <a:p>
            <a:pPr>
              <a:buClr>
                <a:schemeClr val="dk1"/>
              </a:buClr>
              <a:buSzPts val="3200"/>
            </a:pPr>
            <a:r>
              <a:rPr lang="en-US" sz="2400" b="1" dirty="0">
                <a:solidFill>
                  <a:srgbClr val="CC0000"/>
                </a:solidFill>
              </a:rPr>
              <a:t>FACT </a:t>
            </a:r>
            <a:r>
              <a:rPr lang="en-US" sz="2400" dirty="0">
                <a:solidFill>
                  <a:srgbClr val="CC0000"/>
                </a:solidFill>
              </a:rPr>
              <a:t>Animal researchers are animal lovers</a:t>
            </a:r>
            <a:endParaRPr lang="en-US" sz="2400" i="0" u="none" strike="noStrike" cap="none" dirty="0">
              <a:solidFill>
                <a:srgbClr val="000000"/>
              </a:solidFill>
              <a:sym typeface="Arial"/>
            </a:endParaRPr>
          </a:p>
        </p:txBody>
      </p:sp>
      <p:sp>
        <p:nvSpPr>
          <p:cNvPr id="282" name="Google Shape;282;p14"/>
          <p:cNvSpPr/>
          <p:nvPr/>
        </p:nvSpPr>
        <p:spPr>
          <a:xfrm>
            <a:off x="0" y="-7"/>
            <a:ext cx="12192000" cy="831000"/>
          </a:xfrm>
          <a:prstGeom prst="rect">
            <a:avLst/>
          </a:prstGeom>
          <a:solidFill>
            <a:srgbClr val="004C9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83" name="Google Shape;283;p14"/>
          <p:cNvSpPr txBox="1">
            <a:spLocks noGrp="1"/>
          </p:cNvSpPr>
          <p:nvPr>
            <p:ph type="title"/>
          </p:nvPr>
        </p:nvSpPr>
        <p:spPr>
          <a:xfrm>
            <a:off x="0" y="-154394"/>
            <a:ext cx="9437904" cy="11430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US" sz="4000" b="1" dirty="0">
                <a:solidFill>
                  <a:schemeClr val="lt1"/>
                </a:solidFill>
                <a:latin typeface="Arial"/>
                <a:ea typeface="Arial"/>
                <a:cs typeface="Arial"/>
                <a:sym typeface="Arial"/>
              </a:rPr>
              <a:t>Public Perceptions &amp; Misconceptions</a:t>
            </a:r>
            <a:endParaRPr b="1" dirty="0">
              <a:solidFill>
                <a:schemeClr val="lt1"/>
              </a:solidFill>
            </a:endParaRPr>
          </a:p>
        </p:txBody>
      </p:sp>
      <p:sp>
        <p:nvSpPr>
          <p:cNvPr id="2" name="TextBox 1">
            <a:extLst>
              <a:ext uri="{FF2B5EF4-FFF2-40B4-BE49-F238E27FC236}">
                <a16:creationId xmlns:a16="http://schemas.microsoft.com/office/drawing/2014/main" id="{001012BB-4D6A-3983-E128-90A37EC01EFF}"/>
              </a:ext>
            </a:extLst>
          </p:cNvPr>
          <p:cNvSpPr txBox="1"/>
          <p:nvPr/>
        </p:nvSpPr>
        <p:spPr>
          <a:xfrm>
            <a:off x="6096000" y="1772521"/>
            <a:ext cx="5787024" cy="2677656"/>
          </a:xfrm>
          <a:prstGeom prst="rect">
            <a:avLst/>
          </a:prstGeom>
          <a:noFill/>
        </p:spPr>
        <p:txBody>
          <a:bodyPr wrap="square" rtlCol="0">
            <a:spAutoFit/>
          </a:bodyPr>
          <a:lstStyle/>
          <a:p>
            <a:pPr marL="31750" marR="0" lvl="0" algn="l" rtl="0">
              <a:lnSpc>
                <a:spcPct val="100000"/>
              </a:lnSpc>
              <a:spcBef>
                <a:spcPts val="640"/>
              </a:spcBef>
              <a:spcAft>
                <a:spcPts val="0"/>
              </a:spcAft>
              <a:buClr>
                <a:schemeClr val="dk1"/>
              </a:buClr>
              <a:buSzPts val="2700"/>
            </a:pPr>
            <a:r>
              <a:rPr lang="en-US" sz="2400" b="1" dirty="0">
                <a:solidFill>
                  <a:schemeClr val="dk1"/>
                </a:solidFill>
              </a:rPr>
              <a:t>MYTH</a:t>
            </a:r>
            <a:r>
              <a:rPr lang="en-US" sz="2400" dirty="0">
                <a:solidFill>
                  <a:schemeClr val="dk1"/>
                </a:solidFill>
              </a:rPr>
              <a:t> </a:t>
            </a:r>
            <a:r>
              <a:rPr lang="en-US" sz="2400" i="0" u="none" strike="noStrike" cap="none" dirty="0">
                <a:solidFill>
                  <a:schemeClr val="dk1"/>
                </a:solidFill>
                <a:sym typeface="Arial"/>
              </a:rPr>
              <a:t>"Animal research only benefits humans”</a:t>
            </a:r>
            <a:endParaRPr lang="en-US" sz="2400" i="0" u="none" strike="noStrike" cap="none" dirty="0">
              <a:solidFill>
                <a:srgbClr val="000000"/>
              </a:solidFill>
              <a:sym typeface="Arial"/>
            </a:endParaRPr>
          </a:p>
          <a:p>
            <a:pPr marR="0" lvl="0" algn="l" rtl="0">
              <a:lnSpc>
                <a:spcPct val="100000"/>
              </a:lnSpc>
              <a:spcBef>
                <a:spcPts val="560"/>
              </a:spcBef>
              <a:spcAft>
                <a:spcPts val="0"/>
              </a:spcAft>
            </a:pPr>
            <a:endParaRPr lang="en-US" sz="2400" b="1" dirty="0">
              <a:solidFill>
                <a:srgbClr val="CC0000"/>
              </a:solidFill>
            </a:endParaRPr>
          </a:p>
          <a:p>
            <a:pPr marR="0" lvl="0" algn="l" rtl="0">
              <a:lnSpc>
                <a:spcPct val="100000"/>
              </a:lnSpc>
              <a:spcBef>
                <a:spcPts val="560"/>
              </a:spcBef>
              <a:spcAft>
                <a:spcPts val="0"/>
              </a:spcAft>
            </a:pPr>
            <a:r>
              <a:rPr lang="en-US" sz="2400" b="1" dirty="0">
                <a:solidFill>
                  <a:srgbClr val="CC0000"/>
                </a:solidFill>
              </a:rPr>
              <a:t>FACT</a:t>
            </a:r>
            <a:r>
              <a:rPr lang="en-US" sz="2400" dirty="0">
                <a:solidFill>
                  <a:srgbClr val="CC0000"/>
                </a:solidFill>
              </a:rPr>
              <a:t> Most research benefits animal’s health, e.g., dog gene therapies, Covid vaccine for chimps and many more</a:t>
            </a:r>
          </a:p>
          <a:p>
            <a:endParaRPr lang="en-US" dirty="0"/>
          </a:p>
        </p:txBody>
      </p:sp>
    </p:spTree>
    <p:extLst>
      <p:ext uri="{BB962C8B-B14F-4D97-AF65-F5344CB8AC3E}">
        <p14:creationId xmlns:p14="http://schemas.microsoft.com/office/powerpoint/2010/main" val="25655757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2" name="Google Shape;282;p14"/>
          <p:cNvSpPr/>
          <p:nvPr/>
        </p:nvSpPr>
        <p:spPr>
          <a:xfrm>
            <a:off x="0" y="-7"/>
            <a:ext cx="12192000" cy="831000"/>
          </a:xfrm>
          <a:prstGeom prst="rect">
            <a:avLst/>
          </a:prstGeom>
          <a:solidFill>
            <a:srgbClr val="004C9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83" name="Google Shape;283;p14"/>
          <p:cNvSpPr txBox="1">
            <a:spLocks noGrp="1"/>
          </p:cNvSpPr>
          <p:nvPr>
            <p:ph type="title"/>
          </p:nvPr>
        </p:nvSpPr>
        <p:spPr>
          <a:xfrm>
            <a:off x="0" y="-154394"/>
            <a:ext cx="9437904" cy="11430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US" sz="4000" b="1" dirty="0">
                <a:solidFill>
                  <a:schemeClr val="lt1"/>
                </a:solidFill>
                <a:latin typeface="Arial"/>
                <a:ea typeface="Arial"/>
                <a:cs typeface="Arial"/>
                <a:sym typeface="Arial"/>
              </a:rPr>
              <a:t>Public Perceptions &amp; Misconceptions</a:t>
            </a:r>
            <a:endParaRPr b="1" dirty="0">
              <a:solidFill>
                <a:schemeClr val="lt1"/>
              </a:solidFill>
            </a:endParaRPr>
          </a:p>
        </p:txBody>
      </p:sp>
      <p:sp>
        <p:nvSpPr>
          <p:cNvPr id="3" name="TextBox 2">
            <a:extLst>
              <a:ext uri="{FF2B5EF4-FFF2-40B4-BE49-F238E27FC236}">
                <a16:creationId xmlns:a16="http://schemas.microsoft.com/office/drawing/2014/main" id="{A181534A-9F42-3DA4-B495-184245E6402F}"/>
              </a:ext>
            </a:extLst>
          </p:cNvPr>
          <p:cNvSpPr txBox="1"/>
          <p:nvPr/>
        </p:nvSpPr>
        <p:spPr>
          <a:xfrm>
            <a:off x="308976" y="1772521"/>
            <a:ext cx="10935222" cy="2523768"/>
          </a:xfrm>
          <a:prstGeom prst="rect">
            <a:avLst/>
          </a:prstGeom>
          <a:noFill/>
        </p:spPr>
        <p:txBody>
          <a:bodyPr wrap="square" rtlCol="0">
            <a:spAutoFit/>
          </a:bodyPr>
          <a:lstStyle/>
          <a:p>
            <a:r>
              <a:rPr lang="en-US" sz="2400" b="1" i="0" u="none" strike="noStrike" cap="none" dirty="0">
                <a:solidFill>
                  <a:schemeClr val="dk1"/>
                </a:solidFill>
                <a:sym typeface="Arial"/>
              </a:rPr>
              <a:t>MYTH</a:t>
            </a:r>
            <a:r>
              <a:rPr lang="en-US" sz="2400" i="0" u="none" strike="noStrike" cap="none" dirty="0">
                <a:solidFill>
                  <a:schemeClr val="dk1"/>
                </a:solidFill>
                <a:sym typeface="Arial"/>
              </a:rPr>
              <a:t> “</a:t>
            </a:r>
            <a:r>
              <a:rPr lang="en-US" sz="2400" dirty="0">
                <a:solidFill>
                  <a:schemeClr val="dk1"/>
                </a:solidFill>
              </a:rPr>
              <a:t>Research animals suffer”</a:t>
            </a:r>
          </a:p>
          <a:p>
            <a:br>
              <a:rPr lang="en-US" sz="2400" dirty="0">
                <a:solidFill>
                  <a:schemeClr val="dk1"/>
                </a:solidFill>
              </a:rPr>
            </a:br>
            <a:r>
              <a:rPr lang="en-US" sz="2400" b="1" dirty="0">
                <a:solidFill>
                  <a:srgbClr val="CC0000"/>
                </a:solidFill>
              </a:rPr>
              <a:t>FACT</a:t>
            </a:r>
            <a:r>
              <a:rPr lang="en-US" sz="2400" dirty="0">
                <a:solidFill>
                  <a:srgbClr val="CC0000"/>
                </a:solidFill>
              </a:rPr>
              <a:t> Research animals are cared for with respect and compassion, provided with enrichment to maximize well-being and given anesthetics and analgesics to minimize pain. Research animals usually receive more frequent veterinary care compared to most household pets. </a:t>
            </a:r>
          </a:p>
          <a:p>
            <a:endParaRPr lang="en-US" dirty="0"/>
          </a:p>
        </p:txBody>
      </p:sp>
    </p:spTree>
    <p:extLst>
      <p:ext uri="{BB962C8B-B14F-4D97-AF65-F5344CB8AC3E}">
        <p14:creationId xmlns:p14="http://schemas.microsoft.com/office/powerpoint/2010/main" val="34409872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14"/>
          <p:cNvSpPr txBox="1"/>
          <p:nvPr/>
        </p:nvSpPr>
        <p:spPr>
          <a:xfrm>
            <a:off x="-142061" y="1142993"/>
            <a:ext cx="12211704" cy="3513817"/>
          </a:xfrm>
          <a:prstGeom prst="rect">
            <a:avLst/>
          </a:prstGeom>
          <a:noFill/>
          <a:ln>
            <a:noFill/>
          </a:ln>
        </p:spPr>
        <p:txBody>
          <a:bodyPr spcFirstLastPara="1" wrap="square" lIns="91425" tIns="45700" rIns="91425" bIns="45700" anchor="t" anchorCtr="0">
            <a:noAutofit/>
          </a:bodyPr>
          <a:lstStyle/>
          <a:p>
            <a:pPr marL="660400" marR="0" lvl="0" indent="-457200" algn="l" rtl="0">
              <a:lnSpc>
                <a:spcPct val="100000"/>
              </a:lnSpc>
              <a:spcBef>
                <a:spcPts val="640"/>
              </a:spcBef>
              <a:spcAft>
                <a:spcPts val="0"/>
              </a:spcAft>
              <a:buClr>
                <a:schemeClr val="dk1"/>
              </a:buClr>
              <a:buSzPts val="3200"/>
              <a:buFont typeface="Arial" panose="020B0604020202020204" pitchFamily="34" charset="0"/>
              <a:buChar char="•"/>
            </a:pPr>
            <a:r>
              <a:rPr lang="en-US" sz="2700" b="0" i="0" u="none" strike="noStrike" cap="none" dirty="0">
                <a:solidFill>
                  <a:schemeClr val="dk1"/>
                </a:solidFill>
                <a:latin typeface="Arial"/>
                <a:ea typeface="Arial"/>
                <a:cs typeface="Arial"/>
                <a:sym typeface="Arial"/>
              </a:rPr>
              <a:t>The role of laboratory animals in promoting scientific </a:t>
            </a:r>
            <a:r>
              <a:rPr lang="en-US" sz="2700" dirty="0">
                <a:solidFill>
                  <a:schemeClr val="dk1"/>
                </a:solidFill>
              </a:rPr>
              <a:t>and </a:t>
            </a:r>
            <a:r>
              <a:rPr lang="en-US" sz="2700" b="0" i="0" u="none" strike="noStrike" cap="none" dirty="0">
                <a:solidFill>
                  <a:schemeClr val="dk1"/>
                </a:solidFill>
                <a:latin typeface="Arial"/>
                <a:ea typeface="Arial"/>
                <a:cs typeface="Arial"/>
                <a:sym typeface="Arial"/>
              </a:rPr>
              <a:t>medical progress is undeniable</a:t>
            </a:r>
          </a:p>
          <a:p>
            <a:pPr marL="660400" marR="0" lvl="0" indent="-457200" algn="l" rtl="0">
              <a:lnSpc>
                <a:spcPct val="100000"/>
              </a:lnSpc>
              <a:spcBef>
                <a:spcPts val="640"/>
              </a:spcBef>
              <a:spcAft>
                <a:spcPts val="0"/>
              </a:spcAft>
              <a:buClr>
                <a:schemeClr val="dk1"/>
              </a:buClr>
              <a:buSzPts val="3200"/>
              <a:buFont typeface="Arial" panose="020B0604020202020204" pitchFamily="34" charset="0"/>
              <a:buChar char="•"/>
            </a:pPr>
            <a:r>
              <a:rPr lang="en-US" sz="2700" b="0" i="0" u="none" strike="noStrike" cap="none" dirty="0">
                <a:solidFill>
                  <a:schemeClr val="dk1"/>
                </a:solidFill>
                <a:latin typeface="Arial"/>
                <a:ea typeface="Arial"/>
                <a:cs typeface="Arial"/>
                <a:sym typeface="Arial"/>
              </a:rPr>
              <a:t>Animal research is highly regulated to ensure the humane and ethical treatment of laboratory animals </a:t>
            </a:r>
          </a:p>
          <a:p>
            <a:pPr marL="660400" marR="0" lvl="0" indent="-457200" algn="l" rtl="0">
              <a:lnSpc>
                <a:spcPct val="100000"/>
              </a:lnSpc>
              <a:spcBef>
                <a:spcPts val="640"/>
              </a:spcBef>
              <a:spcAft>
                <a:spcPts val="0"/>
              </a:spcAft>
              <a:buClr>
                <a:schemeClr val="dk1"/>
              </a:buClr>
              <a:buSzPts val="3200"/>
              <a:buFont typeface="Arial" panose="020B0604020202020204" pitchFamily="34" charset="0"/>
              <a:buChar char="•"/>
            </a:pPr>
            <a:r>
              <a:rPr lang="en-US" sz="2700" dirty="0">
                <a:solidFill>
                  <a:schemeClr val="dk1"/>
                </a:solidFill>
              </a:rPr>
              <a:t>It is crucial to raise awareness of the public and combat increasing disinformation spread by opponents to animal research </a:t>
            </a:r>
            <a:endParaRPr sz="2700" b="0" i="0" u="none" strike="noStrike" cap="none" dirty="0">
              <a:solidFill>
                <a:schemeClr val="dk1"/>
              </a:solidFill>
              <a:latin typeface="Arial"/>
              <a:ea typeface="Arial"/>
              <a:cs typeface="Arial"/>
              <a:sym typeface="Arial"/>
            </a:endParaRPr>
          </a:p>
        </p:txBody>
      </p:sp>
      <p:sp>
        <p:nvSpPr>
          <p:cNvPr id="282" name="Google Shape;282;p14"/>
          <p:cNvSpPr/>
          <p:nvPr/>
        </p:nvSpPr>
        <p:spPr>
          <a:xfrm>
            <a:off x="0" y="-7"/>
            <a:ext cx="12192000" cy="831000"/>
          </a:xfrm>
          <a:prstGeom prst="rect">
            <a:avLst/>
          </a:prstGeom>
          <a:solidFill>
            <a:srgbClr val="004C9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83" name="Google Shape;283;p14"/>
          <p:cNvSpPr txBox="1">
            <a:spLocks noGrp="1"/>
          </p:cNvSpPr>
          <p:nvPr>
            <p:ph type="title"/>
          </p:nvPr>
        </p:nvSpPr>
        <p:spPr>
          <a:xfrm>
            <a:off x="0" y="-182140"/>
            <a:ext cx="2537564" cy="11430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US" sz="4000" b="1" dirty="0">
                <a:solidFill>
                  <a:schemeClr val="lt1"/>
                </a:solidFill>
                <a:latin typeface="Arial"/>
                <a:ea typeface="Arial"/>
                <a:cs typeface="Arial"/>
                <a:sym typeface="Arial"/>
              </a:rPr>
              <a:t>Summary</a:t>
            </a:r>
            <a:endParaRPr b="1" dirty="0">
              <a:solidFill>
                <a:schemeClr val="lt1"/>
              </a:solidFill>
            </a:endParaRPr>
          </a:p>
        </p:txBody>
      </p:sp>
      <p:grpSp>
        <p:nvGrpSpPr>
          <p:cNvPr id="4" name="Group 3">
            <a:extLst>
              <a:ext uri="{FF2B5EF4-FFF2-40B4-BE49-F238E27FC236}">
                <a16:creationId xmlns:a16="http://schemas.microsoft.com/office/drawing/2014/main" id="{47402495-A0AC-1F05-DF20-8E3EAF39E2EF}"/>
              </a:ext>
            </a:extLst>
          </p:cNvPr>
          <p:cNvGrpSpPr/>
          <p:nvPr/>
        </p:nvGrpSpPr>
        <p:grpSpPr>
          <a:xfrm>
            <a:off x="4053595" y="4009488"/>
            <a:ext cx="5556933" cy="2659104"/>
            <a:chOff x="4608471" y="4026741"/>
            <a:chExt cx="5556933" cy="2659104"/>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8471" y="4026741"/>
              <a:ext cx="2659104" cy="2659104"/>
            </a:xfrm>
            <a:prstGeom prst="rect">
              <a:avLst/>
            </a:prstGeom>
          </p:spPr>
        </p:pic>
        <p:pic>
          <p:nvPicPr>
            <p:cNvPr id="3" name="Picture 2"/>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7685256" y="5356293"/>
              <a:ext cx="2480148" cy="925428"/>
            </a:xfrm>
            <a:prstGeom prst="rect">
              <a:avLst/>
            </a:prstGeom>
          </p:spPr>
        </p:pic>
      </p:grpSp>
    </p:spTree>
    <p:extLst>
      <p:ext uri="{BB962C8B-B14F-4D97-AF65-F5344CB8AC3E}">
        <p14:creationId xmlns:p14="http://schemas.microsoft.com/office/powerpoint/2010/main" val="35887920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80"/>
        <p:cNvGrpSpPr/>
        <p:nvPr/>
      </p:nvGrpSpPr>
      <p:grpSpPr>
        <a:xfrm>
          <a:off x="0" y="0"/>
          <a:ext cx="0" cy="0"/>
          <a:chOff x="0" y="0"/>
          <a:chExt cx="0" cy="0"/>
        </a:xfrm>
      </p:grpSpPr>
      <p:sp>
        <p:nvSpPr>
          <p:cNvPr id="282" name="Google Shape;282;p14"/>
          <p:cNvSpPr/>
          <p:nvPr/>
        </p:nvSpPr>
        <p:spPr>
          <a:xfrm>
            <a:off x="0" y="-7"/>
            <a:ext cx="12192000" cy="831000"/>
          </a:xfrm>
          <a:prstGeom prst="rect">
            <a:avLst/>
          </a:prstGeom>
          <a:solidFill>
            <a:srgbClr val="004C9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83" name="Google Shape;283;p14"/>
          <p:cNvSpPr txBox="1">
            <a:spLocks noGrp="1"/>
          </p:cNvSpPr>
          <p:nvPr>
            <p:ph type="title"/>
          </p:nvPr>
        </p:nvSpPr>
        <p:spPr>
          <a:xfrm>
            <a:off x="164957" y="-157890"/>
            <a:ext cx="5415890" cy="11430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US" sz="4000" b="1" dirty="0">
                <a:solidFill>
                  <a:schemeClr val="lt1"/>
                </a:solidFill>
                <a:latin typeface="Arial"/>
                <a:ea typeface="Arial"/>
                <a:cs typeface="Arial"/>
                <a:sym typeface="Arial"/>
              </a:rPr>
              <a:t>Additional Resources</a:t>
            </a:r>
            <a:endParaRPr b="1" dirty="0">
              <a:solidFill>
                <a:schemeClr val="lt1"/>
              </a:solidFill>
            </a:endParaRPr>
          </a:p>
        </p:txBody>
      </p:sp>
      <p:pic>
        <p:nvPicPr>
          <p:cNvPr id="2" name="Picture 1">
            <a:hlinkClick r:id="rId3"/>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697149" y="2388261"/>
            <a:ext cx="1695450" cy="536893"/>
          </a:xfrm>
          <a:prstGeom prst="rect">
            <a:avLst/>
          </a:prstGeom>
        </p:spPr>
      </p:pic>
      <p:pic>
        <p:nvPicPr>
          <p:cNvPr id="6" name="Picture 5">
            <a:hlinkClick r:id="rId5"/>
          </p:cNvPr>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2872902" y="2193993"/>
            <a:ext cx="2480148" cy="925428"/>
          </a:xfrm>
          <a:prstGeom prst="rect">
            <a:avLst/>
          </a:prstGeom>
        </p:spPr>
      </p:pic>
      <p:pic>
        <p:nvPicPr>
          <p:cNvPr id="3" name="Picture 2">
            <a:hlinkClick r:id="rId7"/>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697149" y="3564299"/>
            <a:ext cx="4743450" cy="958273"/>
          </a:xfrm>
          <a:prstGeom prst="rect">
            <a:avLst/>
          </a:prstGeom>
        </p:spPr>
      </p:pic>
      <p:pic>
        <p:nvPicPr>
          <p:cNvPr id="8" name="Picture 7">
            <a:hlinkClick r:id="rId9"/>
          </p:cNvPr>
          <p:cNvPicPr>
            <a:picLocks noChangeAspect="1"/>
          </p:cNvPicPr>
          <p:nvPr/>
        </p:nvPicPr>
        <p:blipFill>
          <a:blip r:embed="rId10" cstate="screen">
            <a:extLst>
              <a:ext uri="{28A0092B-C50C-407E-A947-70E740481C1C}">
                <a14:useLocalDpi xmlns:a14="http://schemas.microsoft.com/office/drawing/2010/main" val="0"/>
              </a:ext>
            </a:extLst>
          </a:blip>
          <a:stretch>
            <a:fillRect/>
          </a:stretch>
        </p:blipFill>
        <p:spPr>
          <a:xfrm>
            <a:off x="5715675" y="2298371"/>
            <a:ext cx="2333625" cy="716672"/>
          </a:xfrm>
          <a:prstGeom prst="rect">
            <a:avLst/>
          </a:prstGeom>
        </p:spPr>
      </p:pic>
      <p:pic>
        <p:nvPicPr>
          <p:cNvPr id="9" name="Picture 8">
            <a:hlinkClick r:id="rId11"/>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411926" y="1460897"/>
            <a:ext cx="3082925" cy="4624387"/>
          </a:xfrm>
          <a:prstGeom prst="rect">
            <a:avLst/>
          </a:prstGeom>
        </p:spPr>
      </p:pic>
      <p:sp>
        <p:nvSpPr>
          <p:cNvPr id="11" name="TextBox 10"/>
          <p:cNvSpPr txBox="1"/>
          <p:nvPr/>
        </p:nvSpPr>
        <p:spPr>
          <a:xfrm>
            <a:off x="563290" y="6127577"/>
            <a:ext cx="3098925" cy="523220"/>
          </a:xfrm>
          <a:prstGeom prst="rect">
            <a:avLst/>
          </a:prstGeom>
          <a:noFill/>
        </p:spPr>
        <p:txBody>
          <a:bodyPr wrap="none" rtlCol="0">
            <a:spAutoFit/>
          </a:bodyPr>
          <a:lstStyle/>
          <a:p>
            <a:pPr lvl="0"/>
            <a:r>
              <a:rPr lang="en-US" dirty="0"/>
              <a:t>Click on images for more information</a:t>
            </a:r>
          </a:p>
          <a:p>
            <a:endParaRPr lang="en-US" dirty="0"/>
          </a:p>
        </p:txBody>
      </p:sp>
      <p:pic>
        <p:nvPicPr>
          <p:cNvPr id="4" name="Picture 3">
            <a:hlinkClick r:id="rId13"/>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97149" y="4879066"/>
            <a:ext cx="2403536" cy="726650"/>
          </a:xfrm>
          <a:prstGeom prst="rect">
            <a:avLst/>
          </a:prstGeom>
        </p:spPr>
      </p:pic>
      <p:pic>
        <p:nvPicPr>
          <p:cNvPr id="5" name="Picture 4">
            <a:hlinkClick r:id="rId15"/>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563290" y="1224097"/>
            <a:ext cx="7344508" cy="492082"/>
          </a:xfrm>
          <a:prstGeom prst="rect">
            <a:avLst/>
          </a:prstGeom>
        </p:spPr>
      </p:pic>
      <p:pic>
        <p:nvPicPr>
          <p:cNvPr id="12" name="Picture 11" descr="A white sign with black text&#10;&#10;Description automatically generated">
            <a:hlinkClick r:id="rId17"/>
            <a:extLst>
              <a:ext uri="{FF2B5EF4-FFF2-40B4-BE49-F238E27FC236}">
                <a16:creationId xmlns:a16="http://schemas.microsoft.com/office/drawing/2014/main" id="{E3BEF96A-9323-517C-5CD8-3F8D23D2B986}"/>
              </a:ext>
            </a:extLst>
          </p:cNvPr>
          <p:cNvPicPr>
            <a:picLocks noChangeAspect="1"/>
          </p:cNvPicPr>
          <p:nvPr/>
        </p:nvPicPr>
        <p:blipFill>
          <a:blip r:embed="rId18" cstate="screen">
            <a:extLst>
              <a:ext uri="{28A0092B-C50C-407E-A947-70E740481C1C}">
                <a14:useLocalDpi xmlns:a14="http://schemas.microsoft.com/office/drawing/2010/main" val="0"/>
              </a:ext>
            </a:extLst>
          </a:blip>
          <a:stretch>
            <a:fillRect/>
          </a:stretch>
        </p:blipFill>
        <p:spPr>
          <a:xfrm>
            <a:off x="3533805" y="4879066"/>
            <a:ext cx="4445000" cy="1066800"/>
          </a:xfrm>
          <a:prstGeom prst="rect">
            <a:avLst/>
          </a:prstGeom>
        </p:spPr>
      </p:pic>
    </p:spTree>
    <p:extLst>
      <p:ext uri="{BB962C8B-B14F-4D97-AF65-F5344CB8AC3E}">
        <p14:creationId xmlns:p14="http://schemas.microsoft.com/office/powerpoint/2010/main" val="2928435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0"/>
        <p:cNvGrpSpPr/>
        <p:nvPr/>
      </p:nvGrpSpPr>
      <p:grpSpPr>
        <a:xfrm>
          <a:off x="0" y="0"/>
          <a:ext cx="0" cy="0"/>
          <a:chOff x="0" y="0"/>
          <a:chExt cx="0" cy="0"/>
        </a:xfrm>
      </p:grpSpPr>
      <p:pic>
        <p:nvPicPr>
          <p:cNvPr id="171" name="Google Shape;171;p1"/>
          <p:cNvPicPr preferRelativeResize="0"/>
          <p:nvPr/>
        </p:nvPicPr>
        <p:blipFill rotWithShape="1">
          <a:blip r:embed="rId3" cstate="screen">
            <a:alphaModFix/>
            <a:extLst>
              <a:ext uri="{28A0092B-C50C-407E-A947-70E740481C1C}">
                <a14:useLocalDpi xmlns:a14="http://schemas.microsoft.com/office/drawing/2010/main" val="0"/>
              </a:ext>
            </a:extLst>
          </a:blip>
          <a:srcRect r="-122"/>
          <a:stretch/>
        </p:blipFill>
        <p:spPr>
          <a:xfrm>
            <a:off x="1817195" y="958765"/>
            <a:ext cx="8557607" cy="4709531"/>
          </a:xfrm>
          <a:prstGeom prst="rect">
            <a:avLst/>
          </a:prstGeom>
          <a:noFill/>
          <a:ln>
            <a:noFill/>
          </a:ln>
        </p:spPr>
      </p:pic>
      <p:sp>
        <p:nvSpPr>
          <p:cNvPr id="172" name="Google Shape;172;p1"/>
          <p:cNvSpPr/>
          <p:nvPr/>
        </p:nvSpPr>
        <p:spPr>
          <a:xfrm>
            <a:off x="1323003" y="5668296"/>
            <a:ext cx="9545995" cy="101562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dirty="0">
                <a:solidFill>
                  <a:srgbClr val="000000"/>
                </a:solidFill>
                <a:latin typeface="Arial"/>
                <a:ea typeface="Arial"/>
                <a:cs typeface="Arial"/>
                <a:sym typeface="Arial"/>
              </a:rPr>
              <a:t>Animal research is </a:t>
            </a:r>
            <a:r>
              <a:rPr lang="en-US" sz="2000" b="1" i="0" u="none" strike="noStrike" cap="none" dirty="0">
                <a:solidFill>
                  <a:srgbClr val="000000"/>
                </a:solidFill>
                <a:latin typeface="Arial"/>
                <a:ea typeface="Arial"/>
                <a:cs typeface="Arial"/>
                <a:sym typeface="Arial"/>
              </a:rPr>
              <a:t>foundational</a:t>
            </a:r>
            <a:r>
              <a:rPr lang="en-US" sz="2000" b="0" i="0" u="none" strike="noStrike" cap="none" dirty="0">
                <a:solidFill>
                  <a:srgbClr val="000000"/>
                </a:solidFill>
                <a:latin typeface="Arial"/>
                <a:ea typeface="Arial"/>
                <a:cs typeface="Arial"/>
                <a:sym typeface="Arial"/>
              </a:rPr>
              <a:t> to the discipline of psychology and is </a:t>
            </a:r>
            <a:r>
              <a:rPr lang="en-US" sz="2000" b="1" i="0" u="none" strike="noStrike" cap="none" dirty="0">
                <a:solidFill>
                  <a:srgbClr val="000000"/>
                </a:solidFill>
                <a:latin typeface="Arial"/>
                <a:ea typeface="Arial"/>
                <a:cs typeface="Arial"/>
                <a:sym typeface="Arial"/>
              </a:rPr>
              <a:t>fundamental </a:t>
            </a:r>
            <a:r>
              <a:rPr lang="en-US" sz="2000" b="0" i="0" u="none" strike="noStrike" cap="none" dirty="0">
                <a:solidFill>
                  <a:srgbClr val="000000"/>
                </a:solidFill>
                <a:latin typeface="Arial"/>
                <a:ea typeface="Arial"/>
                <a:cs typeface="Arial"/>
                <a:sym typeface="Arial"/>
              </a:rPr>
              <a:t>to the advancement of psychological science</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000"/>
              <a:buFont typeface="Arial"/>
              <a:buNone/>
            </a:pPr>
            <a:r>
              <a:rPr lang="en-US" sz="2000" b="0" i="1" u="none" strike="noStrike" cap="none" dirty="0">
                <a:solidFill>
                  <a:srgbClr val="000000"/>
                </a:solidFill>
                <a:latin typeface="Arial"/>
                <a:ea typeface="Arial"/>
                <a:cs typeface="Arial"/>
                <a:sym typeface="Arial"/>
              </a:rPr>
              <a:t>						</a:t>
            </a:r>
            <a:endParaRPr sz="1500" b="0" i="0" u="none" strike="noStrike" cap="none" dirty="0">
              <a:solidFill>
                <a:srgbClr val="000000"/>
              </a:solidFill>
              <a:latin typeface="Arial"/>
              <a:ea typeface="Arial"/>
              <a:cs typeface="Arial"/>
              <a:sym typeface="Arial"/>
            </a:endParaRPr>
          </a:p>
        </p:txBody>
      </p:sp>
      <p:sp>
        <p:nvSpPr>
          <p:cNvPr id="173" name="Google Shape;173;p1"/>
          <p:cNvSpPr/>
          <p:nvPr/>
        </p:nvSpPr>
        <p:spPr>
          <a:xfrm>
            <a:off x="0" y="-7"/>
            <a:ext cx="12192000" cy="831000"/>
          </a:xfrm>
          <a:prstGeom prst="rect">
            <a:avLst/>
          </a:prstGeom>
          <a:solidFill>
            <a:srgbClr val="004C9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174" name="Google Shape;174;p1"/>
          <p:cNvSpPr txBox="1"/>
          <p:nvPr/>
        </p:nvSpPr>
        <p:spPr>
          <a:xfrm>
            <a:off x="161676" y="76724"/>
            <a:ext cx="6434100" cy="708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en-US" sz="4000" b="1" i="0" u="none" strike="noStrike" cap="none" dirty="0">
                <a:solidFill>
                  <a:schemeClr val="lt1"/>
                </a:solidFill>
                <a:latin typeface="Arial"/>
                <a:ea typeface="Arial"/>
                <a:cs typeface="Arial"/>
                <a:sym typeface="Arial"/>
              </a:rPr>
              <a:t>Why animal research?</a:t>
            </a:r>
            <a:r>
              <a:rPr lang="en-US" sz="4000" b="0" i="0" u="none" strike="noStrike" cap="none" dirty="0">
                <a:solidFill>
                  <a:srgbClr val="000000"/>
                </a:solidFill>
                <a:latin typeface="Arial"/>
                <a:ea typeface="Arial"/>
                <a:cs typeface="Arial"/>
                <a:sym typeface="Arial"/>
              </a:rPr>
              <a:t> </a:t>
            </a:r>
            <a:endParaRPr sz="1400" b="0" i="0" u="none" strike="noStrike" cap="none" dirty="0">
              <a:solidFill>
                <a:srgbClr val="000000"/>
              </a:solidFill>
              <a:latin typeface="Arial"/>
              <a:ea typeface="Arial"/>
              <a:cs typeface="Arial"/>
              <a:sym typeface="Arial"/>
            </a:endParaRPr>
          </a:p>
        </p:txBody>
      </p:sp>
      <p:sp>
        <p:nvSpPr>
          <p:cNvPr id="3" name="TextBox 2">
            <a:extLst>
              <a:ext uri="{FF2B5EF4-FFF2-40B4-BE49-F238E27FC236}">
                <a16:creationId xmlns:a16="http://schemas.microsoft.com/office/drawing/2014/main" id="{94CF8413-CF86-E734-3684-BAF2E983EB71}"/>
              </a:ext>
            </a:extLst>
          </p:cNvPr>
          <p:cNvSpPr txBox="1"/>
          <p:nvPr/>
        </p:nvSpPr>
        <p:spPr>
          <a:xfrm>
            <a:off x="9129387" y="6462882"/>
            <a:ext cx="6125226" cy="307777"/>
          </a:xfrm>
          <a:prstGeom prst="rect">
            <a:avLst/>
          </a:prstGeom>
          <a:noFill/>
        </p:spPr>
        <p:txBody>
          <a:bodyPr wrap="square">
            <a:spAutoFit/>
          </a:bodyPr>
          <a:lstStyle/>
          <a:p>
            <a:r>
              <a:rPr lang="en-US" sz="1400" b="0" i="1" u="none" strike="noStrike" cap="none" dirty="0">
                <a:solidFill>
                  <a:srgbClr val="000000"/>
                </a:solidFill>
                <a:latin typeface="Arial"/>
                <a:ea typeface="Arial"/>
                <a:cs typeface="Arial"/>
                <a:sym typeface="Arial"/>
              </a:rPr>
              <a:t>Modified from Phillips &amp; Roth, 2019 </a:t>
            </a:r>
            <a:endParaRPr lang="en-US" dirty="0"/>
          </a:p>
        </p:txBody>
      </p:sp>
      <p:sp>
        <p:nvSpPr>
          <p:cNvPr id="2" name="TextBox 1">
            <a:extLst>
              <a:ext uri="{FF2B5EF4-FFF2-40B4-BE49-F238E27FC236}">
                <a16:creationId xmlns:a16="http://schemas.microsoft.com/office/drawing/2014/main" id="{4D4A8CC8-4F6E-5602-C420-E07E274BF47D}"/>
              </a:ext>
            </a:extLst>
          </p:cNvPr>
          <p:cNvSpPr txBox="1"/>
          <p:nvPr/>
        </p:nvSpPr>
        <p:spPr>
          <a:xfrm>
            <a:off x="0" y="6515814"/>
            <a:ext cx="2977097" cy="338554"/>
          </a:xfrm>
          <a:prstGeom prst="rect">
            <a:avLst/>
          </a:prstGeom>
          <a:noFill/>
        </p:spPr>
        <p:txBody>
          <a:bodyPr wrap="none" rtlCol="0">
            <a:spAutoFit/>
          </a:bodyPr>
          <a:lstStyle/>
          <a:p>
            <a:r>
              <a:rPr lang="en-US" sz="1600" i="1" dirty="0"/>
              <a:t>Figure Created with </a:t>
            </a:r>
            <a:r>
              <a:rPr lang="en-US" sz="1600" i="1" dirty="0" err="1"/>
              <a:t>Biorender</a:t>
            </a:r>
            <a:endParaRPr lang="en-US" sz="1600"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9"/>
        <p:cNvGrpSpPr/>
        <p:nvPr/>
      </p:nvGrpSpPr>
      <p:grpSpPr>
        <a:xfrm>
          <a:off x="0" y="0"/>
          <a:ext cx="0" cy="0"/>
          <a:chOff x="0" y="0"/>
          <a:chExt cx="0" cy="0"/>
        </a:xfrm>
      </p:grpSpPr>
      <p:pic>
        <p:nvPicPr>
          <p:cNvPr id="181" name="Google Shape;181;p10"/>
          <p:cNvPicPr preferRelativeResize="0"/>
          <p:nvPr/>
        </p:nvPicPr>
        <p:blipFill rotWithShape="1">
          <a:blip r:embed="rId3" cstate="screen">
            <a:alphaModFix/>
            <a:extLst>
              <a:ext uri="{28A0092B-C50C-407E-A947-70E740481C1C}">
                <a14:useLocalDpi xmlns:a14="http://schemas.microsoft.com/office/drawing/2010/main" val="0"/>
              </a:ext>
            </a:extLst>
          </a:blip>
          <a:srcRect/>
          <a:stretch/>
        </p:blipFill>
        <p:spPr>
          <a:xfrm>
            <a:off x="357981" y="771269"/>
            <a:ext cx="5738020" cy="5633357"/>
          </a:xfrm>
          <a:prstGeom prst="rect">
            <a:avLst/>
          </a:prstGeom>
          <a:noFill/>
          <a:ln>
            <a:noFill/>
          </a:ln>
        </p:spPr>
      </p:pic>
      <p:sp>
        <p:nvSpPr>
          <p:cNvPr id="182" name="Google Shape;182;p10"/>
          <p:cNvSpPr/>
          <p:nvPr/>
        </p:nvSpPr>
        <p:spPr>
          <a:xfrm>
            <a:off x="0" y="-7"/>
            <a:ext cx="12192000" cy="831000"/>
          </a:xfrm>
          <a:prstGeom prst="rect">
            <a:avLst/>
          </a:prstGeom>
          <a:solidFill>
            <a:srgbClr val="004C9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183" name="Google Shape;183;p10"/>
          <p:cNvSpPr txBox="1">
            <a:spLocks noGrp="1"/>
          </p:cNvSpPr>
          <p:nvPr>
            <p:ph type="title"/>
          </p:nvPr>
        </p:nvSpPr>
        <p:spPr>
          <a:xfrm>
            <a:off x="140456" y="63269"/>
            <a:ext cx="9384600" cy="7080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US" sz="4000" b="1" dirty="0">
                <a:solidFill>
                  <a:schemeClr val="lt1"/>
                </a:solidFill>
              </a:rPr>
              <a:t>Animal Models in Psychology</a:t>
            </a:r>
            <a:endParaRPr sz="4000" b="1" dirty="0">
              <a:solidFill>
                <a:schemeClr val="lt1"/>
              </a:solidFill>
            </a:endParaRPr>
          </a:p>
        </p:txBody>
      </p:sp>
      <p:pic>
        <p:nvPicPr>
          <p:cNvPr id="4" name="Picture 3" descr="A blue circle with a pie chart&#10;&#10;Description automatically generated">
            <a:extLst>
              <a:ext uri="{FF2B5EF4-FFF2-40B4-BE49-F238E27FC236}">
                <a16:creationId xmlns:a16="http://schemas.microsoft.com/office/drawing/2014/main" id="{45F60DD5-9C5C-A4B0-1424-F93ADFB6C4CA}"/>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6295540" y="2174035"/>
            <a:ext cx="5802626" cy="3275042"/>
          </a:xfrm>
          <a:prstGeom prst="rect">
            <a:avLst/>
          </a:prstGeom>
        </p:spPr>
      </p:pic>
      <p:sp>
        <p:nvSpPr>
          <p:cNvPr id="5" name="TextBox 4">
            <a:extLst>
              <a:ext uri="{FF2B5EF4-FFF2-40B4-BE49-F238E27FC236}">
                <a16:creationId xmlns:a16="http://schemas.microsoft.com/office/drawing/2014/main" id="{C477F206-8CE5-C33B-52FB-065F95FE2A40}"/>
              </a:ext>
            </a:extLst>
          </p:cNvPr>
          <p:cNvSpPr txBox="1"/>
          <p:nvPr/>
        </p:nvSpPr>
        <p:spPr>
          <a:xfrm>
            <a:off x="6957875" y="6228138"/>
            <a:ext cx="5234125" cy="584775"/>
          </a:xfrm>
          <a:prstGeom prst="rect">
            <a:avLst/>
          </a:prstGeom>
          <a:noFill/>
        </p:spPr>
        <p:txBody>
          <a:bodyPr wrap="none" rtlCol="0">
            <a:spAutoFit/>
          </a:bodyPr>
          <a:lstStyle/>
          <a:p>
            <a:r>
              <a:rPr lang="en-US" sz="1600" dirty="0"/>
              <a:t>Data Source: Love Animals? Support Animal Research.</a:t>
            </a:r>
          </a:p>
          <a:p>
            <a:r>
              <a:rPr lang="en-US" sz="1600" dirty="0">
                <a:hlinkClick r:id="rId5"/>
              </a:rPr>
              <a:t>Foundation for Biomedical Science </a:t>
            </a:r>
            <a:r>
              <a:rPr lang="en-US" sz="1600" dirty="0"/>
              <a:t>(2017). </a:t>
            </a:r>
          </a:p>
        </p:txBody>
      </p:sp>
      <p:sp>
        <p:nvSpPr>
          <p:cNvPr id="6" name="TextBox 5">
            <a:extLst>
              <a:ext uri="{FF2B5EF4-FFF2-40B4-BE49-F238E27FC236}">
                <a16:creationId xmlns:a16="http://schemas.microsoft.com/office/drawing/2014/main" id="{ABCE8B87-698A-748D-4411-C84580148C09}"/>
              </a:ext>
            </a:extLst>
          </p:cNvPr>
          <p:cNvSpPr txBox="1"/>
          <p:nvPr/>
        </p:nvSpPr>
        <p:spPr>
          <a:xfrm>
            <a:off x="0" y="6515814"/>
            <a:ext cx="2977097" cy="338554"/>
          </a:xfrm>
          <a:prstGeom prst="rect">
            <a:avLst/>
          </a:prstGeom>
          <a:noFill/>
        </p:spPr>
        <p:txBody>
          <a:bodyPr wrap="none" rtlCol="0">
            <a:spAutoFit/>
          </a:bodyPr>
          <a:lstStyle/>
          <a:p>
            <a:r>
              <a:rPr lang="en-US" sz="1600" i="1" dirty="0"/>
              <a:t>Figure Created with </a:t>
            </a:r>
            <a:r>
              <a:rPr lang="en-US" sz="1600" i="1" dirty="0" err="1"/>
              <a:t>Biorender</a:t>
            </a:r>
            <a:endParaRPr lang="en-US" sz="1600" i="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8"/>
        <p:cNvGrpSpPr/>
        <p:nvPr/>
      </p:nvGrpSpPr>
      <p:grpSpPr>
        <a:xfrm>
          <a:off x="0" y="0"/>
          <a:ext cx="0" cy="0"/>
          <a:chOff x="0" y="0"/>
          <a:chExt cx="0" cy="0"/>
        </a:xfrm>
      </p:grpSpPr>
      <p:sp>
        <p:nvSpPr>
          <p:cNvPr id="189" name="Google Shape;189;p11"/>
          <p:cNvSpPr txBox="1">
            <a:spLocks noGrp="1"/>
          </p:cNvSpPr>
          <p:nvPr>
            <p:ph type="body" idx="1"/>
          </p:nvPr>
        </p:nvSpPr>
        <p:spPr>
          <a:xfrm>
            <a:off x="1449658" y="3061825"/>
            <a:ext cx="9292683" cy="161996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Clr>
                <a:schemeClr val="dk1"/>
              </a:buClr>
              <a:buSzPts val="2400"/>
              <a:buNone/>
            </a:pPr>
            <a:r>
              <a:rPr lang="en-US" dirty="0">
                <a:latin typeface="Arial"/>
                <a:ea typeface="Arial"/>
                <a:cs typeface="Arial"/>
                <a:sym typeface="Arial"/>
              </a:rPr>
              <a:t>Understanding </a:t>
            </a:r>
            <a:r>
              <a:rPr lang="en-US" i="1" dirty="0">
                <a:latin typeface="Arial"/>
                <a:ea typeface="Arial"/>
                <a:cs typeface="Arial"/>
                <a:sym typeface="Arial"/>
              </a:rPr>
              <a:t>the </a:t>
            </a:r>
            <a:r>
              <a:rPr lang="en-US" i="1" u="sng" dirty="0">
                <a:latin typeface="Arial"/>
                <a:ea typeface="Arial"/>
                <a:cs typeface="Arial"/>
                <a:sym typeface="Arial"/>
              </a:rPr>
              <a:t>causal</a:t>
            </a:r>
            <a:r>
              <a:rPr lang="en-US" i="1" dirty="0">
                <a:latin typeface="Arial"/>
                <a:ea typeface="Arial"/>
                <a:cs typeface="Arial"/>
                <a:sym typeface="Arial"/>
              </a:rPr>
              <a:t> </a:t>
            </a:r>
            <a:r>
              <a:rPr lang="en-US" i="1" u="sng" dirty="0">
                <a:latin typeface="Arial"/>
                <a:ea typeface="Arial"/>
                <a:cs typeface="Arial"/>
                <a:sym typeface="Arial"/>
              </a:rPr>
              <a:t>mechanisms</a:t>
            </a:r>
            <a:r>
              <a:rPr lang="en-US" dirty="0">
                <a:latin typeface="Arial"/>
                <a:ea typeface="Arial"/>
                <a:cs typeface="Arial"/>
                <a:sym typeface="Arial"/>
              </a:rPr>
              <a:t> underlying behavior at the genetic, molecular, cellular, circuit or system levels. </a:t>
            </a:r>
          </a:p>
          <a:p>
            <a:pPr marL="0" lvl="0" indent="0" algn="ctr" rtl="0">
              <a:lnSpc>
                <a:spcPct val="100000"/>
              </a:lnSpc>
              <a:spcBef>
                <a:spcPts val="0"/>
              </a:spcBef>
              <a:spcAft>
                <a:spcPts val="0"/>
              </a:spcAft>
              <a:buClr>
                <a:schemeClr val="dk1"/>
              </a:buClr>
              <a:buSzPts val="2400"/>
              <a:buNone/>
            </a:pPr>
            <a:endParaRPr lang="en-US" dirty="0">
              <a:latin typeface="Arial"/>
              <a:ea typeface="Arial"/>
              <a:cs typeface="Arial"/>
              <a:sym typeface="Arial"/>
            </a:endParaRPr>
          </a:p>
          <a:p>
            <a:pPr marL="0" lvl="0" indent="0" algn="ctr" rtl="0">
              <a:lnSpc>
                <a:spcPct val="100000"/>
              </a:lnSpc>
              <a:spcBef>
                <a:spcPts val="0"/>
              </a:spcBef>
              <a:spcAft>
                <a:spcPts val="0"/>
              </a:spcAft>
              <a:buClr>
                <a:schemeClr val="dk1"/>
              </a:buClr>
              <a:buSzPts val="2400"/>
              <a:buNone/>
            </a:pPr>
            <a:r>
              <a:rPr lang="en-US" dirty="0">
                <a:latin typeface="Arial"/>
                <a:ea typeface="Arial"/>
                <a:cs typeface="Arial"/>
                <a:sym typeface="Arial"/>
              </a:rPr>
              <a:t>Without animals, we often can only identify factors that are </a:t>
            </a:r>
            <a:r>
              <a:rPr lang="en-US" i="1" u="sng" dirty="0">
                <a:latin typeface="Arial"/>
                <a:ea typeface="Arial"/>
                <a:cs typeface="Arial"/>
                <a:sym typeface="Arial"/>
              </a:rPr>
              <a:t>associated</a:t>
            </a:r>
            <a:r>
              <a:rPr lang="en-US" dirty="0">
                <a:latin typeface="Arial"/>
                <a:ea typeface="Arial"/>
                <a:cs typeface="Arial"/>
                <a:sym typeface="Arial"/>
              </a:rPr>
              <a:t> with behavior.</a:t>
            </a:r>
            <a:endParaRPr dirty="0"/>
          </a:p>
        </p:txBody>
      </p:sp>
      <p:sp>
        <p:nvSpPr>
          <p:cNvPr id="190" name="Google Shape;190;p11"/>
          <p:cNvSpPr/>
          <p:nvPr/>
        </p:nvSpPr>
        <p:spPr>
          <a:xfrm>
            <a:off x="0" y="-7"/>
            <a:ext cx="12192000" cy="831000"/>
          </a:xfrm>
          <a:prstGeom prst="rect">
            <a:avLst/>
          </a:prstGeom>
          <a:solidFill>
            <a:srgbClr val="004C9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191" name="Google Shape;191;p11"/>
          <p:cNvSpPr txBox="1">
            <a:spLocks noGrp="1"/>
          </p:cNvSpPr>
          <p:nvPr>
            <p:ph type="title"/>
          </p:nvPr>
        </p:nvSpPr>
        <p:spPr>
          <a:xfrm>
            <a:off x="90352" y="61493"/>
            <a:ext cx="6901500" cy="7080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US" sz="4000" b="1" dirty="0">
                <a:solidFill>
                  <a:schemeClr val="lt1"/>
                </a:solidFill>
                <a:latin typeface="+mn-lt"/>
              </a:rPr>
              <a:t>Basic Research</a:t>
            </a:r>
            <a:endParaRPr sz="4800" b="1" dirty="0">
              <a:solidFill>
                <a:schemeClr val="lt1"/>
              </a:solidFill>
              <a:latin typeface="+mn-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7"/>
        <p:cNvGrpSpPr/>
        <p:nvPr/>
      </p:nvGrpSpPr>
      <p:grpSpPr>
        <a:xfrm>
          <a:off x="0" y="0"/>
          <a:ext cx="0" cy="0"/>
          <a:chOff x="0" y="0"/>
          <a:chExt cx="0" cy="0"/>
        </a:xfrm>
      </p:grpSpPr>
      <p:pic>
        <p:nvPicPr>
          <p:cNvPr id="198" name="Google Shape;198;p12"/>
          <p:cNvPicPr preferRelativeResize="0">
            <a:picLocks noGrp="1"/>
          </p:cNvPicPr>
          <p:nvPr>
            <p:ph type="body" idx="1"/>
          </p:nvPr>
        </p:nvPicPr>
        <p:blipFill rotWithShape="1">
          <a:blip r:embed="rId3" cstate="screen">
            <a:alphaModFix/>
            <a:extLst>
              <a:ext uri="{28A0092B-C50C-407E-A947-70E740481C1C}">
                <a14:useLocalDpi xmlns:a14="http://schemas.microsoft.com/office/drawing/2010/main" val="0"/>
              </a:ext>
            </a:extLst>
          </a:blip>
          <a:srcRect/>
          <a:stretch/>
        </p:blipFill>
        <p:spPr>
          <a:xfrm>
            <a:off x="1085850" y="1287011"/>
            <a:ext cx="10020300" cy="5381463"/>
          </a:xfrm>
          <a:prstGeom prst="rect">
            <a:avLst/>
          </a:prstGeom>
          <a:noFill/>
          <a:ln>
            <a:noFill/>
          </a:ln>
        </p:spPr>
      </p:pic>
      <p:sp>
        <p:nvSpPr>
          <p:cNvPr id="199" name="Google Shape;199;p12"/>
          <p:cNvSpPr/>
          <p:nvPr/>
        </p:nvSpPr>
        <p:spPr>
          <a:xfrm>
            <a:off x="0" y="-7"/>
            <a:ext cx="12192000" cy="831000"/>
          </a:xfrm>
          <a:prstGeom prst="rect">
            <a:avLst/>
          </a:prstGeom>
          <a:solidFill>
            <a:srgbClr val="004C9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00" name="Google Shape;200;p12"/>
          <p:cNvSpPr txBox="1">
            <a:spLocks noGrp="1"/>
          </p:cNvSpPr>
          <p:nvPr>
            <p:ph type="title"/>
          </p:nvPr>
        </p:nvSpPr>
        <p:spPr>
          <a:xfrm>
            <a:off x="102878" y="62316"/>
            <a:ext cx="6901500" cy="7080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US" sz="4000" b="1" dirty="0">
                <a:solidFill>
                  <a:schemeClr val="lt1"/>
                </a:solidFill>
              </a:rPr>
              <a:t>Translational Research</a:t>
            </a:r>
            <a:endParaRPr sz="3200" b="1" dirty="0">
              <a:solidFill>
                <a:schemeClr val="lt1"/>
              </a:solidFill>
            </a:endParaRPr>
          </a:p>
        </p:txBody>
      </p:sp>
      <p:sp>
        <p:nvSpPr>
          <p:cNvPr id="2" name="TextBox 1">
            <a:extLst>
              <a:ext uri="{FF2B5EF4-FFF2-40B4-BE49-F238E27FC236}">
                <a16:creationId xmlns:a16="http://schemas.microsoft.com/office/drawing/2014/main" id="{84C10225-FA4E-E009-976B-156904FAE4E6}"/>
              </a:ext>
            </a:extLst>
          </p:cNvPr>
          <p:cNvSpPr txBox="1"/>
          <p:nvPr/>
        </p:nvSpPr>
        <p:spPr>
          <a:xfrm>
            <a:off x="0" y="6515814"/>
            <a:ext cx="2977097" cy="338554"/>
          </a:xfrm>
          <a:prstGeom prst="rect">
            <a:avLst/>
          </a:prstGeom>
          <a:noFill/>
        </p:spPr>
        <p:txBody>
          <a:bodyPr wrap="none" rtlCol="0">
            <a:spAutoFit/>
          </a:bodyPr>
          <a:lstStyle/>
          <a:p>
            <a:r>
              <a:rPr lang="en-US" sz="1600" i="1" dirty="0"/>
              <a:t>Figure Created with </a:t>
            </a:r>
            <a:r>
              <a:rPr lang="en-US" sz="1600" i="1" dirty="0" err="1"/>
              <a:t>Biorender</a:t>
            </a:r>
            <a:endParaRPr lang="en-US" sz="1600" i="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2"/>
          <p:cNvSpPr txBox="1"/>
          <p:nvPr/>
        </p:nvSpPr>
        <p:spPr>
          <a:xfrm>
            <a:off x="244273" y="976474"/>
            <a:ext cx="6597961" cy="5512007"/>
          </a:xfrm>
          <a:prstGeom prst="rect">
            <a:avLst/>
          </a:prstGeom>
          <a:noFill/>
          <a:ln>
            <a:noFill/>
          </a:ln>
        </p:spPr>
        <p:txBody>
          <a:bodyPr spcFirstLastPara="1" wrap="square" lIns="91425" tIns="45700" rIns="91425" bIns="45700" anchor="t" anchorCtr="0">
            <a:noAutofit/>
          </a:bodyPr>
          <a:lstStyle/>
          <a:p>
            <a:pPr marL="0" marR="0" lvl="0" indent="0" rtl="0">
              <a:lnSpc>
                <a:spcPct val="100000"/>
              </a:lnSpc>
              <a:spcBef>
                <a:spcPts val="0"/>
              </a:spcBef>
              <a:spcAft>
                <a:spcPts val="0"/>
              </a:spcAft>
              <a:buNone/>
            </a:pPr>
            <a:r>
              <a:rPr lang="en-US" sz="2800" b="1" i="0" u="none" strike="noStrike" cap="none" dirty="0">
                <a:solidFill>
                  <a:srgbClr val="004C97"/>
                </a:solidFill>
                <a:latin typeface="Arial"/>
                <a:ea typeface="Arial"/>
                <a:cs typeface="Arial"/>
                <a:sym typeface="Arial"/>
              </a:rPr>
              <a:t>Animal Welfare </a:t>
            </a:r>
            <a:r>
              <a:rPr lang="en-US" sz="2800" b="0" i="0" u="none" strike="noStrike" cap="none" dirty="0">
                <a:solidFill>
                  <a:srgbClr val="004C97"/>
                </a:solidFill>
                <a:latin typeface="Arial"/>
                <a:ea typeface="Arial"/>
                <a:cs typeface="Arial"/>
                <a:sym typeface="Arial"/>
              </a:rPr>
              <a:t> </a:t>
            </a:r>
            <a:br>
              <a:rPr lang="en-US" sz="2800" b="0" i="0" u="none" strike="noStrike" cap="none" dirty="0">
                <a:solidFill>
                  <a:schemeClr val="dk1"/>
                </a:solidFill>
                <a:latin typeface="Arial"/>
                <a:ea typeface="Arial"/>
                <a:cs typeface="Arial"/>
                <a:sym typeface="Arial"/>
              </a:rPr>
            </a:br>
            <a:r>
              <a:rPr lang="en-US" sz="2800" b="0" i="0" u="none" strike="noStrike" cap="none" dirty="0">
                <a:solidFill>
                  <a:schemeClr val="dk1"/>
                </a:solidFill>
                <a:latin typeface="Arial"/>
                <a:ea typeface="Arial"/>
                <a:cs typeface="Arial"/>
                <a:sym typeface="Arial"/>
              </a:rPr>
              <a:t>Researchers ensure that animals are treated with respect and provided with appropriate care, housing,</a:t>
            </a:r>
            <a:r>
              <a:rPr lang="en-US" sz="2800" dirty="0">
                <a:solidFill>
                  <a:schemeClr val="dk1"/>
                </a:solidFill>
              </a:rPr>
              <a:t> </a:t>
            </a:r>
            <a:r>
              <a:rPr lang="en-US" sz="2800" b="0" i="0" u="none" strike="noStrike" cap="none" dirty="0">
                <a:solidFill>
                  <a:schemeClr val="dk1"/>
                </a:solidFill>
                <a:latin typeface="Arial"/>
                <a:ea typeface="Arial"/>
                <a:cs typeface="Arial"/>
                <a:sym typeface="Arial"/>
              </a:rPr>
              <a:t>and conditions that minimizes distress and promotes well-being. </a:t>
            </a:r>
            <a:br>
              <a:rPr lang="en-US" sz="2800" b="0" i="0" u="none" strike="noStrike" cap="none" dirty="0">
                <a:solidFill>
                  <a:schemeClr val="dk1"/>
                </a:solidFill>
                <a:latin typeface="Arial"/>
                <a:ea typeface="Arial"/>
                <a:cs typeface="Arial"/>
                <a:sym typeface="Arial"/>
              </a:rPr>
            </a:br>
            <a:endParaRPr lang="en-US" sz="2800" b="0" i="0" u="none" strike="noStrike" cap="none" dirty="0">
              <a:solidFill>
                <a:schemeClr val="dk1"/>
              </a:solidFill>
              <a:latin typeface="Arial"/>
              <a:ea typeface="Arial"/>
              <a:cs typeface="Arial"/>
              <a:sym typeface="Arial"/>
            </a:endParaRPr>
          </a:p>
          <a:p>
            <a:pPr marL="0" marR="0" lvl="0" indent="0" rtl="0">
              <a:lnSpc>
                <a:spcPct val="100000"/>
              </a:lnSpc>
              <a:spcBef>
                <a:spcPts val="0"/>
              </a:spcBef>
              <a:spcAft>
                <a:spcPts val="0"/>
              </a:spcAft>
              <a:buNone/>
            </a:pPr>
            <a:r>
              <a:rPr lang="en-US" sz="2800" dirty="0">
                <a:solidFill>
                  <a:schemeClr val="dk1"/>
                </a:solidFill>
              </a:rPr>
              <a:t>Researchers and ethics committees are</a:t>
            </a:r>
            <a:r>
              <a:rPr lang="en-US" sz="2800" b="1" u="sng" dirty="0">
                <a:solidFill>
                  <a:schemeClr val="dk1"/>
                </a:solidFill>
              </a:rPr>
              <a:t> required by law</a:t>
            </a:r>
            <a:r>
              <a:rPr lang="en-US" sz="2800" dirty="0">
                <a:solidFill>
                  <a:schemeClr val="dk1"/>
                </a:solidFill>
              </a:rPr>
              <a:t> to weigh the potential for scientific and medical advancement gained from the research against the potential negative impact on the welfare of animals. </a:t>
            </a:r>
            <a:endParaRPr sz="1050" dirty="0">
              <a:solidFill>
                <a:schemeClr val="dk1"/>
              </a:solidFill>
            </a:endParaRPr>
          </a:p>
          <a:p>
            <a:pPr marL="0" marR="0" lvl="0" indent="0" algn="just" rtl="0">
              <a:lnSpc>
                <a:spcPct val="100000"/>
              </a:lnSpc>
              <a:spcBef>
                <a:spcPts val="0"/>
              </a:spcBef>
              <a:spcAft>
                <a:spcPts val="0"/>
              </a:spcAft>
              <a:buNone/>
            </a:pPr>
            <a:endParaRPr sz="3200" dirty="0">
              <a:solidFill>
                <a:schemeClr val="dk1"/>
              </a:solidFill>
            </a:endParaRPr>
          </a:p>
        </p:txBody>
      </p:sp>
      <p:sp>
        <p:nvSpPr>
          <p:cNvPr id="209" name="Google Shape;209;p2"/>
          <p:cNvSpPr/>
          <p:nvPr/>
        </p:nvSpPr>
        <p:spPr>
          <a:xfrm>
            <a:off x="0" y="-7"/>
            <a:ext cx="12192000" cy="831000"/>
          </a:xfrm>
          <a:prstGeom prst="rect">
            <a:avLst/>
          </a:prstGeom>
          <a:solidFill>
            <a:srgbClr val="004C9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10" name="Google Shape;210;p2"/>
          <p:cNvSpPr txBox="1">
            <a:spLocks noGrp="1"/>
          </p:cNvSpPr>
          <p:nvPr>
            <p:ph type="title"/>
          </p:nvPr>
        </p:nvSpPr>
        <p:spPr>
          <a:xfrm>
            <a:off x="244273" y="53243"/>
            <a:ext cx="5685903" cy="7245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US" sz="4000" b="1" dirty="0">
                <a:solidFill>
                  <a:schemeClr val="lt1"/>
                </a:solidFill>
                <a:latin typeface="Arial"/>
                <a:ea typeface="Arial"/>
                <a:cs typeface="Arial"/>
                <a:sym typeface="Arial"/>
              </a:rPr>
              <a:t>Ethical Considerations</a:t>
            </a:r>
            <a:endParaRPr b="1" dirty="0">
              <a:solidFill>
                <a:schemeClr val="lt1"/>
              </a:solidFill>
            </a:endParaRPr>
          </a:p>
        </p:txBody>
      </p:sp>
      <p:pic>
        <p:nvPicPr>
          <p:cNvPr id="3" name="Picture 2"/>
          <p:cNvPicPr>
            <a:picLocks noChangeAspect="1"/>
          </p:cNvPicPr>
          <p:nvPr/>
        </p:nvPicPr>
        <p:blipFill>
          <a:blip r:embed="rId3">
            <a:lum bright="12000"/>
            <a:extLst>
              <a:ext uri="{28A0092B-C50C-407E-A947-70E740481C1C}">
                <a14:useLocalDpi xmlns:a14="http://schemas.microsoft.com/office/drawing/2010/main" val="0"/>
              </a:ext>
            </a:extLst>
          </a:blip>
          <a:stretch>
            <a:fillRect/>
          </a:stretch>
        </p:blipFill>
        <p:spPr>
          <a:xfrm>
            <a:off x="7328031" y="1705196"/>
            <a:ext cx="4200508" cy="3676207"/>
          </a:xfrm>
          <a:prstGeom prst="rect">
            <a:avLst/>
          </a:prstGeom>
          <a:ln>
            <a:solidFill>
              <a:schemeClr val="tx1"/>
            </a:solidFill>
          </a:ln>
        </p:spPr>
      </p:pic>
      <p:sp>
        <p:nvSpPr>
          <p:cNvPr id="9" name="TextBox 8">
            <a:extLst>
              <a:ext uri="{FF2B5EF4-FFF2-40B4-BE49-F238E27FC236}">
                <a16:creationId xmlns:a16="http://schemas.microsoft.com/office/drawing/2014/main" id="{5D1B7814-3E3D-3145-F663-8F2B31381BD1}"/>
              </a:ext>
            </a:extLst>
          </p:cNvPr>
          <p:cNvSpPr txBox="1"/>
          <p:nvPr/>
        </p:nvSpPr>
        <p:spPr>
          <a:xfrm>
            <a:off x="7272801" y="5571966"/>
            <a:ext cx="4310968" cy="523220"/>
          </a:xfrm>
          <a:prstGeom prst="rect">
            <a:avLst/>
          </a:prstGeom>
          <a:noFill/>
        </p:spPr>
        <p:txBody>
          <a:bodyPr wrap="square" rtlCol="0">
            <a:spAutoFit/>
          </a:bodyPr>
          <a:lstStyle/>
          <a:p>
            <a:pPr algn="ctr"/>
            <a:r>
              <a:rPr lang="en-US" dirty="0"/>
              <a:t>African green monkey (a.k.a. vervet monkey</a:t>
            </a:r>
          </a:p>
          <a:p>
            <a:pPr algn="ctr"/>
            <a:r>
              <a:rPr lang="en-US" i="1" dirty="0"/>
              <a:t>(Chlorocebus aethiops sabaeus)</a:t>
            </a:r>
            <a:r>
              <a:rPr lang="en-US" dirty="0"/>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3"/>
          <p:cNvSpPr txBox="1"/>
          <p:nvPr/>
        </p:nvSpPr>
        <p:spPr>
          <a:xfrm>
            <a:off x="246975" y="1244911"/>
            <a:ext cx="6562039" cy="5094300"/>
          </a:xfrm>
          <a:prstGeom prst="rect">
            <a:avLst/>
          </a:prstGeom>
          <a:noFill/>
          <a:ln>
            <a:noFill/>
          </a:ln>
        </p:spPr>
        <p:txBody>
          <a:bodyPr spcFirstLastPara="1" wrap="square" lIns="91425" tIns="45700" rIns="91425" bIns="45700" anchor="t" anchorCtr="0">
            <a:noAutofit/>
          </a:bodyPr>
          <a:lstStyle/>
          <a:p>
            <a:pPr marL="0" marR="0" lvl="0" indent="0" rtl="0">
              <a:lnSpc>
                <a:spcPct val="100000"/>
              </a:lnSpc>
              <a:spcBef>
                <a:spcPts val="0"/>
              </a:spcBef>
              <a:spcAft>
                <a:spcPts val="0"/>
              </a:spcAft>
              <a:buClr>
                <a:schemeClr val="dk1"/>
              </a:buClr>
              <a:buSzPts val="3200"/>
              <a:buFont typeface="Arial"/>
              <a:buNone/>
            </a:pPr>
            <a:r>
              <a:rPr lang="en-US" sz="3200" b="1" i="0" u="none" strike="noStrike" cap="none" dirty="0">
                <a:solidFill>
                  <a:srgbClr val="004C97"/>
                </a:solidFill>
                <a:latin typeface="Arial"/>
                <a:ea typeface="Arial"/>
                <a:cs typeface="Arial"/>
                <a:sym typeface="Arial"/>
              </a:rPr>
              <a:t>Scientific Justification &amp; Validity </a:t>
            </a:r>
            <a:r>
              <a:rPr lang="en-US" sz="3200" b="0" i="0" u="none" strike="noStrike" cap="none" dirty="0">
                <a:solidFill>
                  <a:srgbClr val="004C97"/>
                </a:solidFill>
                <a:latin typeface="Arial"/>
                <a:ea typeface="Arial"/>
                <a:cs typeface="Arial"/>
                <a:sym typeface="Arial"/>
              </a:rPr>
              <a:t> </a:t>
            </a:r>
            <a:br>
              <a:rPr lang="en-US" sz="3200" b="0" i="0" u="none" strike="noStrike" cap="none" dirty="0">
                <a:solidFill>
                  <a:schemeClr val="dk1"/>
                </a:solidFill>
                <a:latin typeface="Arial"/>
                <a:ea typeface="Arial"/>
                <a:cs typeface="Arial"/>
                <a:sym typeface="Arial"/>
              </a:rPr>
            </a:br>
            <a:r>
              <a:rPr lang="en-US" sz="3200" b="0" i="0" u="none" strike="noStrike" cap="none" dirty="0">
                <a:solidFill>
                  <a:schemeClr val="dk1"/>
                </a:solidFill>
                <a:latin typeface="Arial"/>
                <a:ea typeface="Arial"/>
                <a:cs typeface="Arial"/>
                <a:sym typeface="Arial"/>
              </a:rPr>
              <a:t>Researchers select the model (organism or alternative) that is best suited to answer their research question. </a:t>
            </a:r>
            <a:br>
              <a:rPr lang="en-US" sz="3200" b="0" i="0" u="none" strike="noStrike" cap="none" dirty="0">
                <a:solidFill>
                  <a:schemeClr val="dk1"/>
                </a:solidFill>
                <a:latin typeface="Arial"/>
                <a:ea typeface="Arial"/>
                <a:cs typeface="Arial"/>
                <a:sym typeface="Arial"/>
              </a:rPr>
            </a:br>
            <a:endParaRPr lang="en-US" sz="3200" b="0" i="0" u="none" strike="noStrike" cap="none" dirty="0">
              <a:solidFill>
                <a:schemeClr val="dk1"/>
              </a:solidFill>
              <a:latin typeface="Arial"/>
              <a:ea typeface="Arial"/>
              <a:cs typeface="Arial"/>
              <a:sym typeface="Arial"/>
            </a:endParaRPr>
          </a:p>
          <a:p>
            <a:pPr marL="0" marR="0" lvl="0" indent="0" rtl="0">
              <a:lnSpc>
                <a:spcPct val="100000"/>
              </a:lnSpc>
              <a:spcBef>
                <a:spcPts val="0"/>
              </a:spcBef>
              <a:spcAft>
                <a:spcPts val="0"/>
              </a:spcAft>
              <a:buClr>
                <a:schemeClr val="dk1"/>
              </a:buClr>
              <a:buSzPts val="3200"/>
              <a:buFont typeface="Arial"/>
              <a:buNone/>
            </a:pPr>
            <a:r>
              <a:rPr lang="en-US" sz="3200" b="0" i="0" u="none" strike="noStrike" cap="none" dirty="0">
                <a:solidFill>
                  <a:schemeClr val="dk1"/>
                </a:solidFill>
                <a:latin typeface="Arial"/>
                <a:ea typeface="Arial"/>
                <a:cs typeface="Arial"/>
                <a:sym typeface="Arial"/>
              </a:rPr>
              <a:t>Ideally, the model has predictive, face and construct validity. </a:t>
            </a:r>
          </a:p>
        </p:txBody>
      </p:sp>
      <p:sp>
        <p:nvSpPr>
          <p:cNvPr id="219" name="Google Shape;219;p3"/>
          <p:cNvSpPr/>
          <p:nvPr/>
        </p:nvSpPr>
        <p:spPr>
          <a:xfrm>
            <a:off x="0" y="-7"/>
            <a:ext cx="12192000" cy="831000"/>
          </a:xfrm>
          <a:prstGeom prst="rect">
            <a:avLst/>
          </a:prstGeom>
          <a:solidFill>
            <a:srgbClr val="004C9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20" name="Google Shape;220;p3"/>
          <p:cNvSpPr txBox="1">
            <a:spLocks noGrp="1"/>
          </p:cNvSpPr>
          <p:nvPr>
            <p:ph type="title"/>
          </p:nvPr>
        </p:nvSpPr>
        <p:spPr>
          <a:xfrm>
            <a:off x="246975" y="81441"/>
            <a:ext cx="5849025" cy="7245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US" sz="4000" b="1" dirty="0">
                <a:solidFill>
                  <a:schemeClr val="lt1"/>
                </a:solidFill>
                <a:latin typeface="Arial"/>
                <a:ea typeface="Arial"/>
                <a:cs typeface="Arial"/>
                <a:sym typeface="Arial"/>
              </a:rPr>
              <a:t>Ethical Considerations</a:t>
            </a:r>
            <a:endParaRPr b="1" dirty="0">
              <a:solidFill>
                <a:schemeClr val="lt1"/>
              </a:solidFill>
            </a:endParaRPr>
          </a:p>
        </p:txBody>
      </p:sp>
      <p:sp>
        <p:nvSpPr>
          <p:cNvPr id="8" name="TextBox 7"/>
          <p:cNvSpPr txBox="1"/>
          <p:nvPr/>
        </p:nvSpPr>
        <p:spPr>
          <a:xfrm>
            <a:off x="246975" y="6177112"/>
            <a:ext cx="11110140" cy="523220"/>
          </a:xfrm>
          <a:prstGeom prst="rect">
            <a:avLst/>
          </a:prstGeom>
          <a:noFill/>
        </p:spPr>
        <p:txBody>
          <a:bodyPr wrap="square" rtlCol="0">
            <a:spAutoFit/>
          </a:bodyPr>
          <a:lstStyle/>
          <a:p>
            <a:r>
              <a:rPr lang="en-US" dirty="0"/>
              <a:t>Andersen and Rosa (2023) in 2023 E. Valdés, J. A. </a:t>
            </a:r>
            <a:r>
              <a:rPr lang="en-US" dirty="0" err="1"/>
              <a:t>Lecaros</a:t>
            </a:r>
            <a:r>
              <a:rPr lang="en-US" dirty="0"/>
              <a:t> (eds.), </a:t>
            </a:r>
            <a:r>
              <a:rPr lang="en-US" i="1" dirty="0"/>
              <a:t>Handbook of Bioethical Decisions. Volume I</a:t>
            </a:r>
            <a:r>
              <a:rPr lang="en-US" dirty="0"/>
              <a:t>, Collaborative Bioethics 2, https://doi.org/10.1007/978-3-031-29451-8_25</a:t>
            </a:r>
          </a:p>
        </p:txBody>
      </p:sp>
      <p:pic>
        <p:nvPicPr>
          <p:cNvPr id="3" name="Picture 2"/>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7382563" y="2075302"/>
            <a:ext cx="4285561" cy="2857500"/>
          </a:xfrm>
          <a:prstGeom prst="rect">
            <a:avLst/>
          </a:prstGeom>
          <a:ln>
            <a:solidFill>
              <a:schemeClr val="tx1"/>
            </a:solidFill>
          </a:ln>
        </p:spPr>
      </p:pic>
      <p:sp>
        <p:nvSpPr>
          <p:cNvPr id="2" name="TextBox 1">
            <a:extLst>
              <a:ext uri="{FF2B5EF4-FFF2-40B4-BE49-F238E27FC236}">
                <a16:creationId xmlns:a16="http://schemas.microsoft.com/office/drawing/2014/main" id="{F82C34D8-7A3C-0682-DFAD-3BDF120232CD}"/>
              </a:ext>
            </a:extLst>
          </p:cNvPr>
          <p:cNvSpPr txBox="1"/>
          <p:nvPr/>
        </p:nvSpPr>
        <p:spPr>
          <a:xfrm>
            <a:off x="7357156" y="5031737"/>
            <a:ext cx="4310968" cy="523220"/>
          </a:xfrm>
          <a:prstGeom prst="rect">
            <a:avLst/>
          </a:prstGeom>
          <a:noFill/>
        </p:spPr>
        <p:txBody>
          <a:bodyPr wrap="square" rtlCol="0">
            <a:spAutoFit/>
          </a:bodyPr>
          <a:lstStyle/>
          <a:p>
            <a:pPr algn="ctr"/>
            <a:r>
              <a:rPr lang="en-US" dirty="0"/>
              <a:t>Giant African pouched rat</a:t>
            </a:r>
          </a:p>
          <a:p>
            <a:pPr algn="ctr"/>
            <a:r>
              <a:rPr lang="en-US" i="1" dirty="0"/>
              <a:t>(</a:t>
            </a:r>
            <a:r>
              <a:rPr lang="en-US" i="1" dirty="0" err="1"/>
              <a:t>Cricetomys</a:t>
            </a:r>
            <a:r>
              <a:rPr lang="en-US" i="1" dirty="0"/>
              <a:t> </a:t>
            </a:r>
            <a:r>
              <a:rPr lang="en-US" i="1" dirty="0" err="1"/>
              <a:t>gambianus</a:t>
            </a:r>
            <a:r>
              <a:rPr lang="en-US" dirty="0"/>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3"/>
          <p:cNvSpPr txBox="1"/>
          <p:nvPr/>
        </p:nvSpPr>
        <p:spPr>
          <a:xfrm>
            <a:off x="246975" y="1244911"/>
            <a:ext cx="7024263" cy="5094300"/>
          </a:xfrm>
          <a:prstGeom prst="rect">
            <a:avLst/>
          </a:prstGeom>
          <a:noFill/>
          <a:ln>
            <a:noFill/>
          </a:ln>
        </p:spPr>
        <p:txBody>
          <a:bodyPr spcFirstLastPara="1" wrap="square" lIns="91425" tIns="45700" rIns="91425" bIns="45700" anchor="t" anchorCtr="0">
            <a:noAutofit/>
          </a:bodyPr>
          <a:lstStyle/>
          <a:p>
            <a:pPr marL="0" marR="0" lvl="0" indent="0" rtl="0">
              <a:lnSpc>
                <a:spcPct val="100000"/>
              </a:lnSpc>
              <a:spcBef>
                <a:spcPts val="0"/>
              </a:spcBef>
              <a:spcAft>
                <a:spcPts val="0"/>
              </a:spcAft>
              <a:buClr>
                <a:schemeClr val="dk1"/>
              </a:buClr>
              <a:buSzPts val="3200"/>
              <a:buFont typeface="Arial"/>
              <a:buNone/>
            </a:pPr>
            <a:r>
              <a:rPr lang="en-US" sz="3200" b="1" i="0" u="none" strike="noStrike" cap="none" dirty="0">
                <a:solidFill>
                  <a:srgbClr val="004C97"/>
                </a:solidFill>
                <a:latin typeface="Arial"/>
                <a:ea typeface="Arial"/>
                <a:cs typeface="Arial"/>
                <a:sym typeface="Arial"/>
              </a:rPr>
              <a:t>Scientific Justification &amp; Validity </a:t>
            </a:r>
            <a:r>
              <a:rPr lang="en-US" sz="3200" b="0" i="0" u="none" strike="noStrike" cap="none" dirty="0">
                <a:solidFill>
                  <a:srgbClr val="004C97"/>
                </a:solidFill>
                <a:latin typeface="Arial"/>
                <a:ea typeface="Arial"/>
                <a:cs typeface="Arial"/>
                <a:sym typeface="Arial"/>
              </a:rPr>
              <a:t> </a:t>
            </a:r>
            <a:br>
              <a:rPr lang="en-US" sz="3200" b="0" i="0" u="none" strike="noStrike" cap="none" dirty="0">
                <a:solidFill>
                  <a:schemeClr val="dk1"/>
                </a:solidFill>
                <a:latin typeface="Arial"/>
                <a:ea typeface="Arial"/>
                <a:cs typeface="Arial"/>
                <a:sym typeface="Arial"/>
              </a:rPr>
            </a:br>
            <a:r>
              <a:rPr lang="en-US" sz="3200" b="0" i="0" u="none" strike="noStrike" cap="none" dirty="0">
                <a:solidFill>
                  <a:schemeClr val="dk1"/>
                </a:solidFill>
                <a:latin typeface="Arial"/>
                <a:ea typeface="Arial"/>
                <a:cs typeface="Arial"/>
                <a:sym typeface="Arial"/>
              </a:rPr>
              <a:t>Ethical justification is required </a:t>
            </a:r>
            <a:r>
              <a:rPr lang="en-US" sz="3200" b="1" i="1" u="none" strike="noStrike" cap="none" dirty="0">
                <a:solidFill>
                  <a:schemeClr val="dk1"/>
                </a:solidFill>
                <a:latin typeface="Arial"/>
                <a:ea typeface="Arial"/>
                <a:cs typeface="Arial"/>
                <a:sym typeface="Arial"/>
              </a:rPr>
              <a:t>before</a:t>
            </a:r>
            <a:r>
              <a:rPr lang="en-US" sz="3200" b="0" i="0" u="none" strike="noStrike" cap="none" dirty="0">
                <a:solidFill>
                  <a:schemeClr val="dk1"/>
                </a:solidFill>
                <a:latin typeface="Arial"/>
                <a:ea typeface="Arial"/>
                <a:cs typeface="Arial"/>
                <a:sym typeface="Arial"/>
              </a:rPr>
              <a:t> the onset of any research study. This distinguishes research fro</a:t>
            </a:r>
            <a:r>
              <a:rPr lang="en-US" sz="3200" dirty="0">
                <a:solidFill>
                  <a:schemeClr val="dk1"/>
                </a:solidFill>
              </a:rPr>
              <a:t>m other ways animals are used in the USA.</a:t>
            </a:r>
          </a:p>
          <a:p>
            <a:pPr marL="0" marR="0" lvl="0" indent="0" rtl="0">
              <a:lnSpc>
                <a:spcPct val="100000"/>
              </a:lnSpc>
              <a:spcBef>
                <a:spcPts val="0"/>
              </a:spcBef>
              <a:spcAft>
                <a:spcPts val="0"/>
              </a:spcAft>
              <a:buClr>
                <a:schemeClr val="dk1"/>
              </a:buClr>
              <a:buSzPts val="3200"/>
              <a:buFont typeface="Arial"/>
              <a:buNone/>
            </a:pPr>
            <a:endParaRPr lang="en-US" sz="3200" dirty="0">
              <a:solidFill>
                <a:schemeClr val="dk1"/>
              </a:solidFill>
            </a:endParaRPr>
          </a:p>
          <a:p>
            <a:pPr marL="0" marR="0" lvl="0" indent="0" rtl="0">
              <a:lnSpc>
                <a:spcPct val="100000"/>
              </a:lnSpc>
              <a:spcBef>
                <a:spcPts val="0"/>
              </a:spcBef>
              <a:spcAft>
                <a:spcPts val="0"/>
              </a:spcAft>
              <a:buClr>
                <a:schemeClr val="dk1"/>
              </a:buClr>
              <a:buSzPts val="3200"/>
              <a:buFont typeface="Arial"/>
              <a:buNone/>
            </a:pPr>
            <a:r>
              <a:rPr lang="en-US" sz="3200" dirty="0">
                <a:solidFill>
                  <a:schemeClr val="dk1"/>
                </a:solidFill>
              </a:rPr>
              <a:t>Animal use that does not require justification:</a:t>
            </a:r>
          </a:p>
          <a:p>
            <a:pPr marL="457200" marR="0" lvl="0" indent="-457200" rtl="0">
              <a:lnSpc>
                <a:spcPct val="100000"/>
              </a:lnSpc>
              <a:spcBef>
                <a:spcPts val="0"/>
              </a:spcBef>
              <a:spcAft>
                <a:spcPts val="0"/>
              </a:spcAft>
              <a:buClr>
                <a:schemeClr val="dk1"/>
              </a:buClr>
              <a:buSzPts val="3200"/>
              <a:buFont typeface="Arial" panose="020B0604020202020204" pitchFamily="34" charset="0"/>
              <a:buChar char="•"/>
            </a:pPr>
            <a:r>
              <a:rPr lang="en-US" sz="3200" dirty="0">
                <a:solidFill>
                  <a:schemeClr val="dk1"/>
                </a:solidFill>
              </a:rPr>
              <a:t>In agriculture and food</a:t>
            </a:r>
          </a:p>
          <a:p>
            <a:pPr marL="457200" marR="0" lvl="0" indent="-457200" rtl="0">
              <a:lnSpc>
                <a:spcPct val="100000"/>
              </a:lnSpc>
              <a:spcBef>
                <a:spcPts val="0"/>
              </a:spcBef>
              <a:spcAft>
                <a:spcPts val="0"/>
              </a:spcAft>
              <a:buClr>
                <a:schemeClr val="dk1"/>
              </a:buClr>
              <a:buSzPts val="3200"/>
              <a:buFont typeface="Arial" panose="020B0604020202020204" pitchFamily="34" charset="0"/>
              <a:buChar char="•"/>
            </a:pPr>
            <a:r>
              <a:rPr lang="en-US" sz="3200" dirty="0">
                <a:solidFill>
                  <a:schemeClr val="dk1"/>
                </a:solidFill>
              </a:rPr>
              <a:t>As p</a:t>
            </a:r>
            <a:r>
              <a:rPr lang="en-US" sz="3200" b="0" i="0" u="none" strike="noStrike" cap="none" dirty="0">
                <a:solidFill>
                  <a:schemeClr val="dk1"/>
                </a:solidFill>
                <a:latin typeface="Arial"/>
                <a:ea typeface="Arial"/>
                <a:cs typeface="Arial"/>
                <a:sym typeface="Arial"/>
              </a:rPr>
              <a:t>ets, show-business</a:t>
            </a:r>
          </a:p>
          <a:p>
            <a:pPr marL="457200" marR="0" lvl="0" indent="-457200" rtl="0">
              <a:lnSpc>
                <a:spcPct val="100000"/>
              </a:lnSpc>
              <a:spcBef>
                <a:spcPts val="0"/>
              </a:spcBef>
              <a:spcAft>
                <a:spcPts val="0"/>
              </a:spcAft>
              <a:buClr>
                <a:schemeClr val="dk1"/>
              </a:buClr>
              <a:buSzPts val="3200"/>
              <a:buFont typeface="Arial" panose="020B0604020202020204" pitchFamily="34" charset="0"/>
              <a:buChar char="•"/>
            </a:pPr>
            <a:r>
              <a:rPr lang="en-US" sz="3200" b="0" i="0" u="none" strike="noStrike" cap="none" dirty="0">
                <a:solidFill>
                  <a:schemeClr val="dk1"/>
                </a:solidFill>
                <a:latin typeface="Arial"/>
                <a:ea typeface="Arial"/>
                <a:cs typeface="Arial"/>
                <a:sym typeface="Arial"/>
              </a:rPr>
              <a:t>For clothing</a:t>
            </a:r>
          </a:p>
        </p:txBody>
      </p:sp>
      <p:sp>
        <p:nvSpPr>
          <p:cNvPr id="219" name="Google Shape;219;p3"/>
          <p:cNvSpPr/>
          <p:nvPr/>
        </p:nvSpPr>
        <p:spPr>
          <a:xfrm>
            <a:off x="0" y="-7"/>
            <a:ext cx="12192000" cy="831000"/>
          </a:xfrm>
          <a:prstGeom prst="rect">
            <a:avLst/>
          </a:prstGeom>
          <a:solidFill>
            <a:srgbClr val="004C9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20" name="Google Shape;220;p3"/>
          <p:cNvSpPr txBox="1">
            <a:spLocks noGrp="1"/>
          </p:cNvSpPr>
          <p:nvPr>
            <p:ph type="title"/>
          </p:nvPr>
        </p:nvSpPr>
        <p:spPr>
          <a:xfrm>
            <a:off x="246975" y="81441"/>
            <a:ext cx="5849025" cy="7245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US" sz="4000" b="1" dirty="0">
                <a:solidFill>
                  <a:schemeClr val="lt1"/>
                </a:solidFill>
                <a:latin typeface="Arial"/>
                <a:ea typeface="Arial"/>
                <a:cs typeface="Arial"/>
                <a:sym typeface="Arial"/>
              </a:rPr>
              <a:t>Ethical Considerations</a:t>
            </a:r>
            <a:endParaRPr b="1" dirty="0">
              <a:solidFill>
                <a:schemeClr val="lt1"/>
              </a:solidFill>
            </a:endParaRPr>
          </a:p>
        </p:txBody>
      </p:sp>
      <p:pic>
        <p:nvPicPr>
          <p:cNvPr id="7" name="Picture 6"/>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7271238" y="2417883"/>
            <a:ext cx="4431323" cy="2954215"/>
          </a:xfrm>
          <a:prstGeom prst="rect">
            <a:avLst/>
          </a:prstGeom>
          <a:ln>
            <a:solidFill>
              <a:schemeClr val="tx1"/>
            </a:solidFill>
          </a:ln>
        </p:spPr>
      </p:pic>
      <p:sp>
        <p:nvSpPr>
          <p:cNvPr id="2" name="TextBox 1">
            <a:extLst>
              <a:ext uri="{FF2B5EF4-FFF2-40B4-BE49-F238E27FC236}">
                <a16:creationId xmlns:a16="http://schemas.microsoft.com/office/drawing/2014/main" id="{27766706-A7A9-ADE3-1DFF-92122D8F3FF2}"/>
              </a:ext>
            </a:extLst>
          </p:cNvPr>
          <p:cNvSpPr txBox="1"/>
          <p:nvPr/>
        </p:nvSpPr>
        <p:spPr>
          <a:xfrm>
            <a:off x="7331415" y="5594044"/>
            <a:ext cx="4310968" cy="523220"/>
          </a:xfrm>
          <a:prstGeom prst="rect">
            <a:avLst/>
          </a:prstGeom>
          <a:noFill/>
        </p:spPr>
        <p:txBody>
          <a:bodyPr wrap="square" rtlCol="0">
            <a:spAutoFit/>
          </a:bodyPr>
          <a:lstStyle/>
          <a:p>
            <a:pPr algn="ctr"/>
            <a:r>
              <a:rPr lang="en-US" dirty="0"/>
              <a:t>Common laboratory mouse</a:t>
            </a:r>
          </a:p>
          <a:p>
            <a:pPr algn="ctr"/>
            <a:r>
              <a:rPr lang="en-US" i="1" dirty="0"/>
              <a:t>(Mus musculus</a:t>
            </a:r>
            <a:r>
              <a:rPr lang="en-US" dirty="0"/>
              <a:t>)</a:t>
            </a:r>
          </a:p>
        </p:txBody>
      </p:sp>
    </p:spTree>
    <p:extLst>
      <p:ext uri="{BB962C8B-B14F-4D97-AF65-F5344CB8AC3E}">
        <p14:creationId xmlns:p14="http://schemas.microsoft.com/office/powerpoint/2010/main" val="15611796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g2594d97a935_0_12"/>
          <p:cNvSpPr txBox="1"/>
          <p:nvPr/>
        </p:nvSpPr>
        <p:spPr>
          <a:xfrm>
            <a:off x="624208" y="3356269"/>
            <a:ext cx="11493000" cy="5094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200"/>
              <a:buFont typeface="Arial"/>
              <a:buNone/>
            </a:pPr>
            <a:endParaRPr sz="1400" b="0" i="0" u="none" strike="noStrike" cap="none">
              <a:solidFill>
                <a:srgbClr val="000000"/>
              </a:solidFill>
              <a:latin typeface="Arial"/>
              <a:ea typeface="Arial"/>
              <a:cs typeface="Arial"/>
              <a:sym typeface="Arial"/>
            </a:endParaRPr>
          </a:p>
        </p:txBody>
      </p:sp>
      <p:sp>
        <p:nvSpPr>
          <p:cNvPr id="227" name="Google Shape;227;g2594d97a935_0_12"/>
          <p:cNvSpPr/>
          <p:nvPr/>
        </p:nvSpPr>
        <p:spPr>
          <a:xfrm>
            <a:off x="0" y="-7"/>
            <a:ext cx="12192000" cy="831000"/>
          </a:xfrm>
          <a:prstGeom prst="rect">
            <a:avLst/>
          </a:prstGeom>
          <a:solidFill>
            <a:srgbClr val="004C9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28" name="Google Shape;228;g2594d97a935_0_12"/>
          <p:cNvSpPr txBox="1">
            <a:spLocks noGrp="1"/>
          </p:cNvSpPr>
          <p:nvPr>
            <p:ph type="title"/>
          </p:nvPr>
        </p:nvSpPr>
        <p:spPr>
          <a:xfrm>
            <a:off x="162579" y="62714"/>
            <a:ext cx="10106700" cy="7245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US" sz="4000" b="1" dirty="0">
                <a:solidFill>
                  <a:schemeClr val="lt1"/>
                </a:solidFill>
                <a:latin typeface="Arial"/>
                <a:ea typeface="Arial"/>
                <a:cs typeface="Arial"/>
                <a:sym typeface="Arial"/>
              </a:rPr>
              <a:t>Regulation of Animal Research in the US</a:t>
            </a:r>
            <a:endParaRPr b="1" dirty="0">
              <a:solidFill>
                <a:schemeClr val="lt1"/>
              </a:solidFill>
            </a:endParaRPr>
          </a:p>
        </p:txBody>
      </p:sp>
      <p:pic>
        <p:nvPicPr>
          <p:cNvPr id="229" name="Google Shape;229;g2594d97a935_0_12"/>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4138750" y="1058098"/>
            <a:ext cx="3222725" cy="5558401"/>
          </a:xfrm>
          <a:prstGeom prst="rect">
            <a:avLst/>
          </a:prstGeom>
          <a:noFill/>
          <a:ln>
            <a:noFill/>
          </a:ln>
        </p:spPr>
      </p:pic>
      <p:pic>
        <p:nvPicPr>
          <p:cNvPr id="230" name="Google Shape;230;g2594d97a935_0_12"/>
          <p:cNvPicPr preferRelativeResize="0">
            <a:picLocks noGrp="1"/>
          </p:cNvPicPr>
          <p:nvPr>
            <p:ph type="body" idx="4294967295"/>
          </p:nvPr>
        </p:nvPicPr>
        <p:blipFill rotWithShape="1">
          <a:blip r:embed="rId4" cstate="screen">
            <a:alphaModFix/>
            <a:extLst>
              <a:ext uri="{28A0092B-C50C-407E-A947-70E740481C1C}">
                <a14:useLocalDpi xmlns:a14="http://schemas.microsoft.com/office/drawing/2010/main" val="0"/>
              </a:ext>
            </a:extLst>
          </a:blip>
          <a:srcRect/>
          <a:stretch/>
        </p:blipFill>
        <p:spPr>
          <a:xfrm>
            <a:off x="716043" y="1766188"/>
            <a:ext cx="1846756" cy="1305499"/>
          </a:xfrm>
          <a:prstGeom prst="rect">
            <a:avLst/>
          </a:prstGeom>
          <a:noFill/>
          <a:ln>
            <a:noFill/>
          </a:ln>
        </p:spPr>
      </p:pic>
      <p:sp>
        <p:nvSpPr>
          <p:cNvPr id="231" name="Google Shape;231;g2594d97a935_0_12"/>
          <p:cNvSpPr txBox="1"/>
          <p:nvPr/>
        </p:nvSpPr>
        <p:spPr>
          <a:xfrm>
            <a:off x="-106557" y="3120213"/>
            <a:ext cx="3390000" cy="889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200" b="0" i="0" u="none" strike="noStrike" cap="none" dirty="0">
                <a:solidFill>
                  <a:srgbClr val="000000"/>
                </a:solidFill>
                <a:latin typeface="Arial"/>
                <a:ea typeface="Arial"/>
                <a:cs typeface="Arial"/>
                <a:sym typeface="Arial"/>
              </a:rPr>
              <a:t>I</a:t>
            </a:r>
            <a:r>
              <a:rPr lang="en-US" sz="1100" b="0" i="0" u="none" strike="noStrike" cap="none" dirty="0">
                <a:solidFill>
                  <a:srgbClr val="000000"/>
                </a:solidFill>
                <a:latin typeface="Arial"/>
                <a:ea typeface="Arial"/>
                <a:cs typeface="Arial"/>
                <a:sym typeface="Arial"/>
              </a:rPr>
              <a:t>mplements </a:t>
            </a:r>
            <a:r>
              <a:rPr lang="en-US" sz="1200" b="0" i="0" u="none" strike="noStrike" cap="none" dirty="0">
                <a:solidFill>
                  <a:srgbClr val="A50021"/>
                </a:solidFill>
                <a:latin typeface="Arial"/>
                <a:ea typeface="Arial"/>
                <a:cs typeface="Arial"/>
                <a:sym typeface="Arial"/>
              </a:rPr>
              <a:t>PHS Policy </a:t>
            </a:r>
            <a:endParaRPr sz="12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000" b="0" i="0" u="none" strike="noStrike" cap="none" dirty="0">
                <a:solidFill>
                  <a:srgbClr val="000000"/>
                </a:solidFill>
                <a:latin typeface="Arial"/>
                <a:ea typeface="Arial"/>
                <a:cs typeface="Arial"/>
                <a:sym typeface="Arial"/>
              </a:rPr>
              <a:t>Animal procedures in NIH</a:t>
            </a:r>
            <a:r>
              <a:rPr lang="en-US" sz="1000" dirty="0"/>
              <a:t> </a:t>
            </a:r>
            <a:r>
              <a:rPr lang="en-US" sz="1000" b="0" i="0" u="none" strike="noStrike" cap="none" dirty="0">
                <a:solidFill>
                  <a:srgbClr val="000000"/>
                </a:solidFill>
                <a:latin typeface="Arial"/>
                <a:ea typeface="Arial"/>
                <a:cs typeface="Arial"/>
                <a:sym typeface="Arial"/>
              </a:rPr>
              <a:t>and NSF grants </a:t>
            </a:r>
            <a:br>
              <a:rPr lang="en-US" sz="1000" b="0" i="0" u="none" strike="noStrike" cap="none" dirty="0">
                <a:solidFill>
                  <a:srgbClr val="000000"/>
                </a:solidFill>
                <a:latin typeface="Arial"/>
                <a:ea typeface="Arial"/>
                <a:cs typeface="Arial"/>
                <a:sym typeface="Arial"/>
              </a:rPr>
            </a:br>
            <a:r>
              <a:rPr lang="en-US" sz="1000" b="0" i="0" u="none" strike="noStrike" cap="none" dirty="0">
                <a:solidFill>
                  <a:srgbClr val="000000"/>
                </a:solidFill>
                <a:latin typeface="Arial"/>
                <a:ea typeface="Arial"/>
                <a:cs typeface="Arial"/>
                <a:sym typeface="Arial"/>
              </a:rPr>
              <a:t>are evaluated by the NIH </a:t>
            </a:r>
            <a:br>
              <a:rPr lang="en-US" sz="1000" b="0" i="0" u="none" strike="noStrike" cap="none" dirty="0">
                <a:solidFill>
                  <a:srgbClr val="000000"/>
                </a:solidFill>
                <a:latin typeface="Arial"/>
                <a:ea typeface="Arial"/>
                <a:cs typeface="Arial"/>
                <a:sym typeface="Arial"/>
              </a:rPr>
            </a:br>
            <a:r>
              <a:rPr lang="en-US" sz="1000" b="0" i="0" u="none" strike="noStrike" cap="none" dirty="0">
                <a:solidFill>
                  <a:srgbClr val="000000"/>
                </a:solidFill>
                <a:latin typeface="Arial"/>
                <a:ea typeface="Arial"/>
                <a:cs typeface="Arial"/>
                <a:sym typeface="Arial"/>
              </a:rPr>
              <a:t>Office of Laboratory Animal Welfare </a:t>
            </a:r>
            <a:endParaRPr sz="1000" b="0" i="0" u="none" strike="noStrike" cap="none" dirty="0">
              <a:solidFill>
                <a:srgbClr val="000000"/>
              </a:solidFill>
              <a:latin typeface="Arial"/>
              <a:ea typeface="Arial"/>
              <a:cs typeface="Arial"/>
              <a:sym typeface="Arial"/>
            </a:endParaRPr>
          </a:p>
        </p:txBody>
      </p:sp>
      <p:pic>
        <p:nvPicPr>
          <p:cNvPr id="232" name="Google Shape;232;g2594d97a935_0_12"/>
          <p:cNvPicPr preferRelativeResize="0"/>
          <p:nvPr/>
        </p:nvPicPr>
        <p:blipFill rotWithShape="1">
          <a:blip r:embed="rId5" cstate="screen">
            <a:alphaModFix/>
            <a:extLst>
              <a:ext uri="{28A0092B-C50C-407E-A947-70E740481C1C}">
                <a14:useLocalDpi xmlns:a14="http://schemas.microsoft.com/office/drawing/2010/main" val="0"/>
              </a:ext>
            </a:extLst>
          </a:blip>
          <a:srcRect/>
          <a:stretch/>
        </p:blipFill>
        <p:spPr>
          <a:xfrm>
            <a:off x="8471655" y="2584916"/>
            <a:ext cx="1651068" cy="1199482"/>
          </a:xfrm>
          <a:prstGeom prst="rect">
            <a:avLst/>
          </a:prstGeom>
          <a:noFill/>
          <a:ln>
            <a:noFill/>
          </a:ln>
        </p:spPr>
      </p:pic>
      <p:sp>
        <p:nvSpPr>
          <p:cNvPr id="233" name="Google Shape;233;g2594d97a935_0_12"/>
          <p:cNvSpPr txBox="1"/>
          <p:nvPr/>
        </p:nvSpPr>
        <p:spPr>
          <a:xfrm>
            <a:off x="7776125" y="3898038"/>
            <a:ext cx="3621300" cy="273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200" b="0" i="0" u="none" strike="noStrike" cap="none" dirty="0">
                <a:solidFill>
                  <a:srgbClr val="000000"/>
                </a:solidFill>
                <a:latin typeface="Arial"/>
                <a:ea typeface="Arial"/>
                <a:cs typeface="Arial"/>
                <a:sym typeface="Arial"/>
              </a:rPr>
              <a:t>USDA oversees </a:t>
            </a:r>
            <a:r>
              <a:rPr lang="en-US" sz="1200" b="0" i="0" u="none" strike="noStrike" cap="none" dirty="0">
                <a:solidFill>
                  <a:srgbClr val="A50021"/>
                </a:solidFill>
                <a:latin typeface="Arial"/>
                <a:ea typeface="Arial"/>
                <a:cs typeface="Arial"/>
                <a:sym typeface="Arial"/>
              </a:rPr>
              <a:t>AWA</a:t>
            </a:r>
            <a:r>
              <a:rPr lang="en-US" sz="1200" dirty="0">
                <a:solidFill>
                  <a:srgbClr val="A50021"/>
                </a:solidFill>
              </a:rPr>
              <a:t> </a:t>
            </a:r>
            <a:r>
              <a:rPr lang="en-US" sz="1200" b="0" i="0" u="none" strike="noStrike" cap="none" dirty="0">
                <a:solidFill>
                  <a:srgbClr val="A50021"/>
                </a:solidFill>
                <a:latin typeface="Arial"/>
                <a:ea typeface="Arial"/>
                <a:cs typeface="Arial"/>
                <a:sym typeface="Arial"/>
              </a:rPr>
              <a:t>compliance</a:t>
            </a:r>
            <a:br>
              <a:rPr lang="en-US" sz="1200" b="0" i="0" u="none" strike="noStrike" cap="none" dirty="0">
                <a:solidFill>
                  <a:srgbClr val="A50021"/>
                </a:solidFill>
                <a:latin typeface="Arial"/>
                <a:ea typeface="Arial"/>
                <a:cs typeface="Arial"/>
                <a:sym typeface="Arial"/>
              </a:rPr>
            </a:br>
            <a:endParaRPr sz="1200" b="0" i="0" u="none" strike="noStrike" cap="none" dirty="0">
              <a:solidFill>
                <a:srgbClr val="000000"/>
              </a:solidFill>
              <a:latin typeface="Arial"/>
              <a:ea typeface="Arial"/>
              <a:cs typeface="Arial"/>
              <a:sym typeface="Arial"/>
            </a:endParaRPr>
          </a:p>
        </p:txBody>
      </p:sp>
      <p:sp>
        <p:nvSpPr>
          <p:cNvPr id="234" name="Google Shape;234;g2594d97a935_0_12"/>
          <p:cNvSpPr txBox="1"/>
          <p:nvPr/>
        </p:nvSpPr>
        <p:spPr>
          <a:xfrm>
            <a:off x="7758974" y="4226202"/>
            <a:ext cx="3222725" cy="43084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100" b="0" i="0" u="none" strike="noStrike" cap="none" dirty="0">
                <a:solidFill>
                  <a:srgbClr val="000000"/>
                </a:solidFill>
                <a:latin typeface="Arial"/>
                <a:ea typeface="Arial"/>
                <a:cs typeface="Arial"/>
                <a:sym typeface="Arial"/>
              </a:rPr>
              <a:t>Covers only warm-blooded animals </a:t>
            </a:r>
            <a:r>
              <a:rPr lang="en-US" sz="1100" b="0" i="0" u="sng" strike="noStrike" cap="none" dirty="0">
                <a:solidFill>
                  <a:srgbClr val="000000"/>
                </a:solidFill>
                <a:latin typeface="Arial"/>
                <a:ea typeface="Arial"/>
                <a:cs typeface="Arial"/>
                <a:sym typeface="Arial"/>
              </a:rPr>
              <a:t>except</a:t>
            </a:r>
            <a:r>
              <a:rPr lang="en-US" sz="1100" b="0" i="0" u="none" strike="noStrike" cap="none" dirty="0">
                <a:solidFill>
                  <a:srgbClr val="000000"/>
                </a:solidFill>
                <a:latin typeface="Arial"/>
                <a:ea typeface="Arial"/>
                <a:cs typeface="Arial"/>
                <a:sym typeface="Arial"/>
              </a:rPr>
              <a:t> rats, mice, birds bred for research and farm animals</a:t>
            </a:r>
            <a:endParaRPr sz="700" b="0" i="0" u="none" strike="noStrike" cap="none" dirty="0">
              <a:solidFill>
                <a:srgbClr val="000000"/>
              </a:solidFill>
              <a:latin typeface="Arial"/>
              <a:ea typeface="Arial"/>
              <a:cs typeface="Arial"/>
              <a:sym typeface="Arial"/>
            </a:endParaRPr>
          </a:p>
        </p:txBody>
      </p:sp>
      <p:pic>
        <p:nvPicPr>
          <p:cNvPr id="235" name="Google Shape;235;g2594d97a935_0_12"/>
          <p:cNvPicPr preferRelativeResize="0"/>
          <p:nvPr/>
        </p:nvPicPr>
        <p:blipFill rotWithShape="1">
          <a:blip r:embed="rId6">
            <a:alphaModFix/>
            <a:extLst>
              <a:ext uri="{28A0092B-C50C-407E-A947-70E740481C1C}">
                <a14:useLocalDpi xmlns:a14="http://schemas.microsoft.com/office/drawing/2010/main" val="0"/>
              </a:ext>
            </a:extLst>
          </a:blip>
          <a:srcRect/>
          <a:stretch/>
        </p:blipFill>
        <p:spPr>
          <a:xfrm>
            <a:off x="1854872" y="4248691"/>
            <a:ext cx="1729133" cy="1957134"/>
          </a:xfrm>
          <a:prstGeom prst="rect">
            <a:avLst/>
          </a:prstGeom>
          <a:noFill/>
          <a:ln>
            <a:noFill/>
          </a:ln>
        </p:spPr>
      </p:pic>
      <p:sp>
        <p:nvSpPr>
          <p:cNvPr id="236" name="Google Shape;236;g2594d97a935_0_12"/>
          <p:cNvSpPr/>
          <p:nvPr/>
        </p:nvSpPr>
        <p:spPr>
          <a:xfrm>
            <a:off x="7697741" y="1281779"/>
            <a:ext cx="3621300" cy="8004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US" sz="1200" dirty="0">
                <a:solidFill>
                  <a:srgbClr val="3F3F3F"/>
                </a:solidFill>
              </a:rPr>
              <a:t>AWA and PHS policy r</a:t>
            </a:r>
            <a:r>
              <a:rPr lang="en-US" sz="1200" b="0" i="0" u="none" strike="noStrike" cap="none" dirty="0">
                <a:solidFill>
                  <a:srgbClr val="3F3F3F"/>
                </a:solidFill>
                <a:latin typeface="Arial"/>
                <a:ea typeface="Arial"/>
                <a:cs typeface="Arial"/>
                <a:sym typeface="Arial"/>
              </a:rPr>
              <a:t>equire each research institution to appoint an</a:t>
            </a:r>
            <a:r>
              <a:rPr lang="en-US" sz="1200" b="1" i="0" u="none" strike="noStrike" cap="none" dirty="0">
                <a:solidFill>
                  <a:srgbClr val="3F3F3F"/>
                </a:solidFill>
                <a:latin typeface="Arial"/>
                <a:ea typeface="Arial"/>
                <a:cs typeface="Arial"/>
                <a:sym typeface="Arial"/>
              </a:rPr>
              <a:t> </a:t>
            </a:r>
            <a:r>
              <a:rPr lang="en-US" sz="1200" b="1" i="0" u="none" strike="noStrike" cap="none" dirty="0">
                <a:solidFill>
                  <a:srgbClr val="A50021"/>
                </a:solidFill>
                <a:latin typeface="Arial"/>
                <a:ea typeface="Arial"/>
                <a:cs typeface="Arial"/>
                <a:sym typeface="Arial"/>
              </a:rPr>
              <a:t>Institutional Animal Care and Use Committee (IACUC) </a:t>
            </a:r>
            <a:endParaRPr sz="1200" b="0" i="0" u="none" strike="noStrike" cap="none" dirty="0">
              <a:solidFill>
                <a:srgbClr val="3F3F3F"/>
              </a:solidFill>
              <a:latin typeface="Arial"/>
              <a:ea typeface="Arial"/>
              <a:cs typeface="Arial"/>
              <a:sym typeface="Arial"/>
            </a:endParaRPr>
          </a:p>
        </p:txBody>
      </p:sp>
      <p:sp>
        <p:nvSpPr>
          <p:cNvPr id="237" name="Google Shape;237;g2594d97a935_0_12"/>
          <p:cNvSpPr txBox="1"/>
          <p:nvPr/>
        </p:nvSpPr>
        <p:spPr>
          <a:xfrm>
            <a:off x="7635425" y="5187581"/>
            <a:ext cx="3762000" cy="12930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US" sz="1200" b="1" dirty="0">
                <a:solidFill>
                  <a:srgbClr val="A50021"/>
                </a:solidFill>
              </a:rPr>
              <a:t>The IACUC</a:t>
            </a:r>
            <a:r>
              <a:rPr lang="en-US" sz="1200" dirty="0">
                <a:solidFill>
                  <a:srgbClr val="3F3F3F"/>
                </a:solidFill>
              </a:rPr>
              <a:t> reviews all experimental protocols, inspect facilities, and suspends any research practice not in compliance. It is composed of at least 5 members, including a veterinarian, non-affiliated persons, non-scientists, and practicing scientists experienced in animal research.</a:t>
            </a:r>
            <a:endParaRPr sz="1600" dirty="0">
              <a:latin typeface="Calibri"/>
              <a:ea typeface="Calibri"/>
              <a:cs typeface="Calibri"/>
              <a:sym typeface="Calibri"/>
            </a:endParaRPr>
          </a:p>
        </p:txBody>
      </p:sp>
      <p:sp>
        <p:nvSpPr>
          <p:cNvPr id="3" name="Rectangular Callout 2"/>
          <p:cNvSpPr/>
          <p:nvPr/>
        </p:nvSpPr>
        <p:spPr>
          <a:xfrm>
            <a:off x="49845" y="1627984"/>
            <a:ext cx="3132257" cy="2429954"/>
          </a:xfrm>
          <a:prstGeom prst="wedgeRectCallout">
            <a:avLst>
              <a:gd name="adj1" fmla="val 88641"/>
              <a:gd name="adj2" fmla="val -45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ular Callout 15"/>
          <p:cNvSpPr/>
          <p:nvPr/>
        </p:nvSpPr>
        <p:spPr>
          <a:xfrm>
            <a:off x="7758974" y="2211183"/>
            <a:ext cx="3132257" cy="2429954"/>
          </a:xfrm>
          <a:prstGeom prst="wedgeRectCallout">
            <a:avLst>
              <a:gd name="adj1" fmla="val -77816"/>
              <a:gd name="adj2" fmla="val -2180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ular Callout 3"/>
          <p:cNvSpPr/>
          <p:nvPr/>
        </p:nvSpPr>
        <p:spPr>
          <a:xfrm>
            <a:off x="7697741" y="1204726"/>
            <a:ext cx="3811390" cy="909953"/>
          </a:xfrm>
          <a:prstGeom prst="wedgeRectCallout">
            <a:avLst>
              <a:gd name="adj1" fmla="val -70661"/>
              <a:gd name="adj2" fmla="val 6346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ular Callout 17"/>
          <p:cNvSpPr/>
          <p:nvPr/>
        </p:nvSpPr>
        <p:spPr>
          <a:xfrm>
            <a:off x="1753596" y="4140289"/>
            <a:ext cx="2180492" cy="2169088"/>
          </a:xfrm>
          <a:prstGeom prst="wedgeRectCallout">
            <a:avLst>
              <a:gd name="adj1" fmla="val 72418"/>
              <a:gd name="adj2" fmla="val -7463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ular Callout 18"/>
          <p:cNvSpPr/>
          <p:nvPr/>
        </p:nvSpPr>
        <p:spPr>
          <a:xfrm>
            <a:off x="7686826" y="5142162"/>
            <a:ext cx="3632215" cy="1338419"/>
          </a:xfrm>
          <a:prstGeom prst="wedgeRectCallout">
            <a:avLst>
              <a:gd name="adj1" fmla="val -75978"/>
              <a:gd name="adj2" fmla="val -9048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theme/theme1.xml><?xml version="1.0" encoding="utf-8"?>
<a:theme xmlns:a="http://schemas.openxmlformats.org/drawingml/2006/main" name="8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15158</TotalTime>
  <Words>2126</Words>
  <Application>Microsoft Office PowerPoint</Application>
  <PresentationFormat>Widescreen</PresentationFormat>
  <Paragraphs>159</Paragraphs>
  <Slides>18</Slides>
  <Notes>18</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18</vt:i4>
      </vt:variant>
    </vt:vector>
  </HeadingPairs>
  <TitlesOfParts>
    <vt:vector size="28" baseType="lpstr">
      <vt:lpstr>Arial</vt:lpstr>
      <vt:lpstr>Söhne</vt:lpstr>
      <vt:lpstr>Roboto</vt:lpstr>
      <vt:lpstr>Calibri</vt:lpstr>
      <vt:lpstr>system-ui</vt:lpstr>
      <vt:lpstr>PT Serif</vt:lpstr>
      <vt:lpstr>Times New Roman</vt:lpstr>
      <vt:lpstr>Nunito</vt:lpstr>
      <vt:lpstr>8_Default Design</vt:lpstr>
      <vt:lpstr>4_Office Theme</vt:lpstr>
      <vt:lpstr>Animal research:  a brief overview</vt:lpstr>
      <vt:lpstr>PowerPoint Presentation</vt:lpstr>
      <vt:lpstr>Animal Models in Psychology</vt:lpstr>
      <vt:lpstr>Basic Research</vt:lpstr>
      <vt:lpstr>Translational Research</vt:lpstr>
      <vt:lpstr>Ethical Considerations</vt:lpstr>
      <vt:lpstr>Ethical Considerations</vt:lpstr>
      <vt:lpstr>Ethical Considerations</vt:lpstr>
      <vt:lpstr>Regulation of Animal Research in the US</vt:lpstr>
      <vt:lpstr>Alternatives to Animal Research</vt:lpstr>
      <vt:lpstr>PowerPoint Presentation</vt:lpstr>
      <vt:lpstr>PowerPoint Presentation</vt:lpstr>
      <vt:lpstr>Animal research benefits human and animal health</vt:lpstr>
      <vt:lpstr>Public Perceptions &amp; Misconceptions</vt:lpstr>
      <vt:lpstr>Public Perceptions &amp; Misconceptions</vt:lpstr>
      <vt:lpstr>Public Perceptions &amp; Misconceptions</vt:lpstr>
      <vt:lpstr>Summary</vt:lpstr>
      <vt:lpstr>Additional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Agnes</dc:creator>
  <cp:lastModifiedBy>Clark, Phillip</cp:lastModifiedBy>
  <cp:revision>63</cp:revision>
  <dcterms:created xsi:type="dcterms:W3CDTF">2023-04-25T13:48:16Z</dcterms:created>
  <dcterms:modified xsi:type="dcterms:W3CDTF">2024-03-21T20:38:06Z</dcterms:modified>
</cp:coreProperties>
</file>